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4"/>
    <p:sldMasterId id="2147483939" r:id="rId5"/>
    <p:sldMasterId id="2147483946" r:id="rId6"/>
  </p:sldMasterIdLst>
  <p:notesMasterIdLst>
    <p:notesMasterId r:id="rId19"/>
  </p:notesMasterIdLst>
  <p:handoutMasterIdLst>
    <p:handoutMasterId r:id="rId20"/>
  </p:handoutMasterIdLst>
  <p:sldIdLst>
    <p:sldId id="311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29" r:id="rId18"/>
  </p:sldIdLst>
  <p:sldSz cx="9906000" cy="6858000" type="A4"/>
  <p:notesSz cx="7315200" cy="9601200"/>
  <p:custDataLst>
    <p:tags r:id="rId21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orient="horz" pos="1344">
          <p15:clr>
            <a:srgbClr val="A4A3A4"/>
          </p15:clr>
        </p15:guide>
        <p15:guide id="3" orient="horz" pos="1510">
          <p15:clr>
            <a:srgbClr val="A4A3A4"/>
          </p15:clr>
        </p15:guide>
        <p15:guide id="4" pos="3120">
          <p15:clr>
            <a:srgbClr val="A4A3A4"/>
          </p15:clr>
        </p15:guide>
        <p15:guide id="5" pos="3216">
          <p15:clr>
            <a:srgbClr val="A4A3A4"/>
          </p15:clr>
        </p15:guide>
        <p15:guide id="6" pos="3024">
          <p15:clr>
            <a:srgbClr val="A4A3A4"/>
          </p15:clr>
        </p15:guide>
        <p15:guide id="7" pos="6048">
          <p15:clr>
            <a:srgbClr val="A4A3A4"/>
          </p15:clr>
        </p15:guide>
        <p15:guide id="8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DA5"/>
    <a:srgbClr val="005B7C"/>
    <a:srgbClr val="ACB7B2"/>
    <a:srgbClr val="FFFF00"/>
    <a:srgbClr val="FFFFFF"/>
    <a:srgbClr val="000000"/>
    <a:srgbClr val="A2BFAF"/>
    <a:srgbClr val="AF1C63"/>
    <a:srgbClr val="6A9529"/>
    <a:srgbClr val="00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1" autoAdjust="0"/>
    <p:restoredTop sz="94621" autoAdjust="0"/>
  </p:normalViewPr>
  <p:slideViewPr>
    <p:cSldViewPr>
      <p:cViewPr varScale="1">
        <p:scale>
          <a:sx n="182" d="100"/>
          <a:sy n="182" d="100"/>
        </p:scale>
        <p:origin x="1424" y="160"/>
      </p:cViewPr>
      <p:guideLst>
        <p:guide orient="horz" pos="960"/>
        <p:guide orient="horz" pos="1344"/>
        <p:guide orient="horz" pos="1510"/>
        <p:guide pos="3120"/>
        <p:guide pos="3216"/>
        <p:guide pos="3024"/>
        <p:guide pos="6048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3372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handoutMaster" Target="handoutMasters/handoutMaster1.xml"/><Relationship Id="rId21" Type="http://schemas.openxmlformats.org/officeDocument/2006/relationships/tags" Target="tags/tag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7315200" cy="479539"/>
          </a:xfrm>
          <a:prstGeom prst="rect">
            <a:avLst/>
          </a:prstGeom>
        </p:spPr>
        <p:txBody>
          <a:bodyPr vert="horz" lIns="35124" tIns="35124" rIns="245875" bIns="3512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72"/>
            <a:ext cx="3170138" cy="479539"/>
          </a:xfrm>
          <a:prstGeom prst="rect">
            <a:avLst/>
          </a:prstGeom>
        </p:spPr>
        <p:txBody>
          <a:bodyPr vert="horz" lIns="89217" tIns="44609" rIns="89217" bIns="44609" rtlCol="0" anchor="b"/>
          <a:lstStyle>
            <a:lvl1pPr algn="l">
              <a:defRPr sz="1200"/>
            </a:lvl1pPr>
          </a:lstStyle>
          <a:p>
            <a:r>
              <a:rPr lang="de-DE" sz="800" dirty="0">
                <a:latin typeface="Arial" pitchFamily="34" charset="0"/>
                <a:cs typeface="Arial" pitchFamily="34" charset="0"/>
              </a:rPr>
              <a:t>© 2012 Capgemini. All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8" y="9120172"/>
            <a:ext cx="3170138" cy="479539"/>
          </a:xfrm>
          <a:prstGeom prst="rect">
            <a:avLst/>
          </a:prstGeom>
        </p:spPr>
        <p:txBody>
          <a:bodyPr vert="horz" lIns="89217" tIns="44609" rIns="89217" bIns="44609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3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720725"/>
            <a:ext cx="52006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0" tIns="48320" rIns="96640" bIns="483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1"/>
          </a:xfrm>
          <a:prstGeom prst="rect">
            <a:avLst/>
          </a:prstGeom>
        </p:spPr>
        <p:txBody>
          <a:bodyPr vert="horz" lIns="96640" tIns="48320" rIns="96640" bIns="483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20725"/>
            <a:ext cx="52006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1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8" Type="http://schemas.openxmlformats.org/officeDocument/2006/relationships/oleObject" Target="../embeddings/oleObject2.bin"/><Relationship Id="rId9" Type="http://schemas.openxmlformats.org/officeDocument/2006/relationships/image" Target="../media/image1.emf"/><Relationship Id="rId10" Type="http://schemas.openxmlformats.org/officeDocument/2006/relationships/image" Target="../media/image3.png"/><Relationship Id="rId11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.emf"/><Relationship Id="rId7" Type="http://schemas.openxmlformats.org/officeDocument/2006/relationships/image" Target="../media/image12.png"/><Relationship Id="rId1" Type="http://schemas.openxmlformats.org/officeDocument/2006/relationships/vmlDrawing" Target="../drawings/vmlDrawing12.vml"/><Relationship Id="rId2" Type="http://schemas.openxmlformats.org/officeDocument/2006/relationships/tags" Target="../tags/tag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3.vml"/><Relationship Id="rId2" Type="http://schemas.openxmlformats.org/officeDocument/2006/relationships/tags" Target="../tags/tag5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15.vml"/><Relationship Id="rId2" Type="http://schemas.openxmlformats.org/officeDocument/2006/relationships/tags" Target="../tags/tag5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1.emf"/><Relationship Id="rId10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2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7" Type="http://schemas.openxmlformats.org/officeDocument/2006/relationships/oleObject" Target="../embeddings/oleObject6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slideMaster" Target="../slideMasters/slideMaster1.xml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8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tags" Target="../tags/tag3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9.vml"/><Relationship Id="rId2" Type="http://schemas.openxmlformats.org/officeDocument/2006/relationships/tags" Target="../tags/tag3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.emf"/><Relationship Id="rId10" Type="http://schemas.openxmlformats.org/officeDocument/2006/relationships/image" Target="../media/image12.png"/><Relationship Id="rId1" Type="http://schemas.openxmlformats.org/officeDocument/2006/relationships/vmlDrawing" Target="../drawings/vmlDrawing11.vml"/><Relationship Id="rId2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:\SONALIB\D drive\NL\2015\3A-041.15 - PPT bid template Academy\shutterstock_218235004.jpg"/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0" y="1211286"/>
            <a:ext cx="9902952" cy="5650992"/>
          </a:xfrm>
          <a:prstGeom prst="rect">
            <a:avLst/>
          </a:prstGeom>
          <a:noFill/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0" y="2256613"/>
            <a:ext cx="4540683" cy="2261632"/>
          </a:xfrm>
        </p:spPr>
        <p:txBody>
          <a:bodyPr lIns="274320" tIns="33059" rIns="33059" bIns="33059"/>
          <a:lstStyle>
            <a:lvl1pPr algn="l">
              <a:defRPr sz="33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0" y="4551798"/>
            <a:ext cx="4541230" cy="947750"/>
          </a:xfrm>
        </p:spPr>
        <p:txBody>
          <a:bodyPr lIns="274320" tIns="33059" rIns="33059" bIns="33059"/>
          <a:lstStyle>
            <a:lvl1pPr marL="0" indent="0" algn="l">
              <a:buNone/>
              <a:defRPr sz="2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70320"/>
            <a:ext cx="9906000" cy="182880"/>
            <a:chOff x="0" y="5753241"/>
            <a:chExt cx="9906000" cy="18288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5753241"/>
              <a:ext cx="9906000" cy="1828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028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315200" y="5783438"/>
              <a:ext cx="2286000" cy="12248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Subhasish\NL Projects\3A-001.13 - PPT Templat for Academy\Image\CG - Acedemy.png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716232" y="457200"/>
            <a:ext cx="2999232" cy="13831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286202" y="2940255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120,000 people in 40 countries, Capgemini is one of the world's foremost providers of consulting, technology and outsourcing services. The Group reported 2011 global revenues of EUR 9.7 billion.</a:t>
            </a: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 descr="CBE_Label_ppt.png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5035964" y="2791400"/>
            <a:ext cx="519572" cy="522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Subhasish\NL Projects\3A-001.13 - PPT Templat for Academy\Image\experience_patroon_2_285.png"/>
          <p:cNvPicPr>
            <a:picLocks noChangeAspect="1" noChangeArrowheads="1"/>
          </p:cNvPicPr>
          <p:nvPr userDrawn="1"/>
        </p:nvPicPr>
        <p:blipFill>
          <a:blip r:embed="rId6"/>
          <a:srcRect l="4166" t="17390" r="44585" b="56074"/>
          <a:stretch>
            <a:fillRect/>
          </a:stretch>
        </p:blipFill>
        <p:spPr bwMode="auto">
          <a:xfrm>
            <a:off x="0" y="1524000"/>
            <a:ext cx="9906000" cy="5334000"/>
          </a:xfrm>
          <a:prstGeom prst="rect">
            <a:avLst/>
          </a:prstGeom>
          <a:noFill/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7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832190"/>
            <a:ext cx="9906000" cy="1143240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Subhasish\NL Projects\3A-001.13 - PPT Templat for Academy\Image\experience_patroon_2_285.png"/>
          <p:cNvPicPr>
            <a:picLocks noChangeAspect="1" noChangeArrowheads="1"/>
          </p:cNvPicPr>
          <p:nvPr userDrawn="1"/>
        </p:nvPicPr>
        <p:blipFill>
          <a:blip r:embed="rId7"/>
          <a:srcRect l="4166" t="14802" r="48396" b="56074"/>
          <a:stretch>
            <a:fillRect/>
          </a:stretch>
        </p:blipFill>
        <p:spPr bwMode="auto">
          <a:xfrm>
            <a:off x="0" y="0"/>
            <a:ext cx="9906000" cy="63246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906000" cy="6327648"/>
          </a:xfrm>
          <a:prstGeom prst="rect">
            <a:avLst/>
          </a:prstGeom>
          <a:gradFill>
            <a:gsLst>
              <a:gs pos="55000">
                <a:schemeClr val="bg1">
                  <a:alpha val="95000"/>
                </a:schemeClr>
              </a:gs>
              <a:gs pos="100000">
                <a:schemeClr val="bg1">
                  <a:alpha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3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reeform 4"/>
          <p:cNvSpPr>
            <a:spLocks/>
          </p:cNvSpPr>
          <p:nvPr userDrawn="1">
            <p:custDataLst>
              <p:tags r:id="rId4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 hasCustomPrompt="1"/>
            <p:custDataLst>
              <p:tags r:id="rId5"/>
            </p:custDataLst>
          </p:nvPr>
        </p:nvSpPr>
        <p:spPr>
          <a:xfrm>
            <a:off x="304800" y="1524000"/>
            <a:ext cx="6807651" cy="307777"/>
          </a:xfrm>
        </p:spPr>
        <p:txBody>
          <a:bodyPr>
            <a:sp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019800"/>
            <a:ext cx="9906000" cy="228600"/>
            <a:chOff x="0" y="5707521"/>
            <a:chExt cx="9906000" cy="2286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5707521"/>
              <a:ext cx="9906000" cy="2286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4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40880" y="5753230"/>
              <a:ext cx="2560320" cy="13718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04800" y="1524001"/>
            <a:ext cx="9296400" cy="4343400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7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04800" y="2133600"/>
            <a:ext cx="9296400" cy="38316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304800" y="1524000"/>
            <a:ext cx="9296400" cy="307777"/>
          </a:xfrm>
        </p:spPr>
        <p:txBody>
          <a:bodyPr wrap="square" tIns="0" rIns="0" bIns="0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5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04800" y="1524000"/>
            <a:ext cx="4495799" cy="44007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105400" y="1524000"/>
            <a:ext cx="4495800" cy="44101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1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8462" y="2133600"/>
            <a:ext cx="4502138" cy="4041990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105400" y="2133600"/>
            <a:ext cx="4343400" cy="4050630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298462" y="1524000"/>
            <a:ext cx="4502138" cy="307777"/>
          </a:xfrm>
        </p:spPr>
        <p:txBody>
          <a:bodyPr vert="horz" wrap="square" lIns="0" tIns="0" rIns="0" bIns="0" rtlCol="0">
            <a:spAutoFit/>
          </a:bodyPr>
          <a:lstStyle>
            <a:lvl1pPr algn="ctr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lvl="0" indent="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105400" y="1524000"/>
            <a:ext cx="4495800" cy="307777"/>
          </a:xfrm>
        </p:spPr>
        <p:txBody>
          <a:bodyPr vert="horz" wrap="square" lIns="0" tIns="0" rIns="0" bIns="0" rtlCol="0">
            <a:spAutoFit/>
          </a:bodyPr>
          <a:lstStyle>
            <a:lvl1pPr algn="ctr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7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51"/>
          <p:cNvGrpSpPr/>
          <p:nvPr userDrawn="1">
            <p:custDataLst>
              <p:tags r:id="rId3"/>
            </p:custDataLst>
          </p:nvPr>
        </p:nvGrpSpPr>
        <p:grpSpPr>
          <a:xfrm>
            <a:off x="5781928" y="3258545"/>
            <a:ext cx="3701555" cy="2118522"/>
            <a:chOff x="5511798" y="3584333"/>
            <a:chExt cx="4818106" cy="2816468"/>
          </a:xfrm>
        </p:grpSpPr>
        <p:grpSp>
          <p:nvGrpSpPr>
            <p:cNvPr id="6" name="Group 54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5511798" y="3584333"/>
              <a:ext cx="4818106" cy="2816468"/>
              <a:chOff x="-6346822" y="2366960"/>
              <a:chExt cx="5613397" cy="3281360"/>
            </a:xfrm>
          </p:grpSpPr>
          <p:grpSp>
            <p:nvGrpSpPr>
              <p:cNvPr id="40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</p:grpSpPr>
            <p:sp>
              <p:nvSpPr>
                <p:cNvPr id="135" name="Freeform 5"/>
                <p:cNvSpPr>
                  <a:spLocks noEditPoints="1"/>
                </p:cNvSpPr>
                <p:nvPr/>
              </p:nvSpPr>
              <p:spPr bwMode="auto">
                <a:xfrm>
                  <a:off x="-2017" y="3069"/>
                  <a:ext cx="137" cy="3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3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3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"/>
                <p:cNvSpPr>
                  <a:spLocks noEditPoints="1"/>
                </p:cNvSpPr>
                <p:nvPr/>
              </p:nvSpPr>
              <p:spPr bwMode="auto">
                <a:xfrm>
                  <a:off x="-2264" y="1681"/>
                  <a:ext cx="1070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1"/>
                <p:cNvSpPr>
                  <a:spLocks noEditPoints="1"/>
                </p:cNvSpPr>
                <p:nvPr/>
              </p:nvSpPr>
              <p:spPr bwMode="auto">
                <a:xfrm>
                  <a:off x="-3518" y="1681"/>
                  <a:ext cx="530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2"/>
                <p:cNvSpPr>
                  <a:spLocks/>
                </p:cNvSpPr>
                <p:nvPr/>
              </p:nvSpPr>
              <p:spPr bwMode="auto">
                <a:xfrm>
                  <a:off x="-1232" y="1986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"/>
                <p:cNvSpPr>
                  <a:spLocks/>
                </p:cNvSpPr>
                <p:nvPr/>
              </p:nvSpPr>
              <p:spPr bwMode="auto">
                <a:xfrm>
                  <a:off x="-1116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4"/>
                <p:cNvSpPr>
                  <a:spLocks noEditPoints="1"/>
                </p:cNvSpPr>
                <p:nvPr/>
              </p:nvSpPr>
              <p:spPr bwMode="auto">
                <a:xfrm>
                  <a:off x="-1104" y="2259"/>
                  <a:ext cx="171" cy="1017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5"/>
                <p:cNvSpPr>
                  <a:spLocks/>
                </p:cNvSpPr>
                <p:nvPr/>
              </p:nvSpPr>
              <p:spPr bwMode="auto">
                <a:xfrm>
                  <a:off x="-981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7"/>
                <p:cNvSpPr>
                  <a:spLocks noEditPoints="1"/>
                </p:cNvSpPr>
                <p:nvPr/>
              </p:nvSpPr>
              <p:spPr bwMode="auto">
                <a:xfrm>
                  <a:off x="-1750" y="1524"/>
                  <a:ext cx="843" cy="1830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/>
              </p:nvSpPr>
              <p:spPr bwMode="auto">
                <a:xfrm>
                  <a:off x="-1499" y="16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20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21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22"/>
                <p:cNvSpPr>
                  <a:spLocks/>
                </p:cNvSpPr>
                <p:nvPr/>
              </p:nvSpPr>
              <p:spPr bwMode="auto">
                <a:xfrm>
                  <a:off x="-103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1"/>
                  <a:ext cx="395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4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26"/>
                <p:cNvSpPr>
                  <a:spLocks noEditPoints="1"/>
                </p:cNvSpPr>
                <p:nvPr/>
              </p:nvSpPr>
              <p:spPr bwMode="auto">
                <a:xfrm>
                  <a:off x="-2020" y="3354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7"/>
                <p:cNvSpPr>
                  <a:spLocks/>
                </p:cNvSpPr>
                <p:nvPr/>
              </p:nvSpPr>
              <p:spPr bwMode="auto">
                <a:xfrm>
                  <a:off x="-912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8"/>
                <p:cNvSpPr>
                  <a:spLocks/>
                </p:cNvSpPr>
                <p:nvPr/>
              </p:nvSpPr>
              <p:spPr bwMode="auto">
                <a:xfrm>
                  <a:off x="-808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30"/>
                <p:cNvSpPr>
                  <a:spLocks/>
                </p:cNvSpPr>
                <p:nvPr/>
              </p:nvSpPr>
              <p:spPr bwMode="auto">
                <a:xfrm>
                  <a:off x="-110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31"/>
                <p:cNvSpPr>
                  <a:spLocks/>
                </p:cNvSpPr>
                <p:nvPr/>
              </p:nvSpPr>
              <p:spPr bwMode="auto">
                <a:xfrm>
                  <a:off x="-2382" y="1986"/>
                  <a:ext cx="92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32"/>
                <p:cNvSpPr>
                  <a:spLocks/>
                </p:cNvSpPr>
                <p:nvPr/>
              </p:nvSpPr>
              <p:spPr bwMode="auto">
                <a:xfrm>
                  <a:off x="-237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6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34"/>
                <p:cNvSpPr>
                  <a:spLocks/>
                </p:cNvSpPr>
                <p:nvPr/>
              </p:nvSpPr>
              <p:spPr bwMode="auto">
                <a:xfrm>
                  <a:off x="-2211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37"/>
                <p:cNvSpPr>
                  <a:spLocks noEditPoints="1"/>
                </p:cNvSpPr>
                <p:nvPr/>
              </p:nvSpPr>
              <p:spPr bwMode="auto">
                <a:xfrm>
                  <a:off x="-2202" y="1986"/>
                  <a:ext cx="54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8"/>
                <p:cNvSpPr>
                  <a:spLocks/>
                </p:cNvSpPr>
                <p:nvPr/>
              </p:nvSpPr>
              <p:spPr bwMode="auto">
                <a:xfrm>
                  <a:off x="-219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39"/>
                <p:cNvSpPr>
                  <a:spLocks noEditPoints="1"/>
                </p:cNvSpPr>
                <p:nvPr/>
              </p:nvSpPr>
              <p:spPr bwMode="auto">
                <a:xfrm>
                  <a:off x="-2223" y="2259"/>
                  <a:ext cx="85" cy="1017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40"/>
                <p:cNvSpPr>
                  <a:spLocks/>
                </p:cNvSpPr>
                <p:nvPr/>
              </p:nvSpPr>
              <p:spPr bwMode="auto">
                <a:xfrm>
                  <a:off x="-217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2"/>
                <p:cNvSpPr>
                  <a:spLocks noEditPoints="1"/>
                </p:cNvSpPr>
                <p:nvPr/>
              </p:nvSpPr>
              <p:spPr bwMode="auto">
                <a:xfrm>
                  <a:off x="-2152" y="1522"/>
                  <a:ext cx="182" cy="1832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4"/>
                <p:cNvSpPr>
                  <a:spLocks/>
                </p:cNvSpPr>
                <p:nvPr/>
              </p:nvSpPr>
              <p:spPr bwMode="auto">
                <a:xfrm>
                  <a:off x="-2211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45"/>
                <p:cNvSpPr>
                  <a:spLocks/>
                </p:cNvSpPr>
                <p:nvPr/>
              </p:nvSpPr>
              <p:spPr bwMode="auto">
                <a:xfrm>
                  <a:off x="-214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6"/>
                <p:cNvSpPr>
                  <a:spLocks/>
                </p:cNvSpPr>
                <p:nvPr/>
              </p:nvSpPr>
              <p:spPr bwMode="auto">
                <a:xfrm>
                  <a:off x="-2129" y="3356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47"/>
                <p:cNvSpPr>
                  <a:spLocks/>
                </p:cNvSpPr>
                <p:nvPr/>
              </p:nvSpPr>
              <p:spPr bwMode="auto">
                <a:xfrm>
                  <a:off x="-2129" y="33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49"/>
                <p:cNvSpPr>
                  <a:spLocks/>
                </p:cNvSpPr>
                <p:nvPr/>
              </p:nvSpPr>
              <p:spPr bwMode="auto">
                <a:xfrm>
                  <a:off x="-220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50"/>
                <p:cNvSpPr>
                  <a:spLocks/>
                </p:cNvSpPr>
                <p:nvPr/>
              </p:nvSpPr>
              <p:spPr bwMode="auto">
                <a:xfrm>
                  <a:off x="-2020" y="1986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1"/>
                <p:cNvSpPr>
                  <a:spLocks/>
                </p:cNvSpPr>
                <p:nvPr/>
              </p:nvSpPr>
              <p:spPr bwMode="auto">
                <a:xfrm>
                  <a:off x="-201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52"/>
                <p:cNvSpPr>
                  <a:spLocks noEditPoints="1"/>
                </p:cNvSpPr>
                <p:nvPr/>
              </p:nvSpPr>
              <p:spPr bwMode="auto">
                <a:xfrm>
                  <a:off x="-2029" y="2259"/>
                  <a:ext cx="14" cy="1017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3"/>
                <p:cNvSpPr>
                  <a:spLocks/>
                </p:cNvSpPr>
                <p:nvPr/>
              </p:nvSpPr>
              <p:spPr bwMode="auto">
                <a:xfrm>
                  <a:off x="-2022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2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57"/>
                <p:cNvSpPr>
                  <a:spLocks/>
                </p:cNvSpPr>
                <p:nvPr/>
              </p:nvSpPr>
              <p:spPr bwMode="auto">
                <a:xfrm>
                  <a:off x="-2027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-2027" y="3356"/>
                  <a:ext cx="7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60"/>
                <p:cNvSpPr>
                  <a:spLocks/>
                </p:cNvSpPr>
                <p:nvPr/>
              </p:nvSpPr>
              <p:spPr bwMode="auto">
                <a:xfrm>
                  <a:off x="-2024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62"/>
                <p:cNvSpPr>
                  <a:spLocks/>
                </p:cNvSpPr>
                <p:nvPr/>
              </p:nvSpPr>
              <p:spPr bwMode="auto">
                <a:xfrm>
                  <a:off x="-2020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63"/>
                <p:cNvSpPr>
                  <a:spLocks/>
                </p:cNvSpPr>
                <p:nvPr/>
              </p:nvSpPr>
              <p:spPr bwMode="auto">
                <a:xfrm>
                  <a:off x="-1840" y="1986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-183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65"/>
                <p:cNvSpPr>
                  <a:spLocks noEditPoints="1"/>
                </p:cNvSpPr>
                <p:nvPr/>
              </p:nvSpPr>
              <p:spPr bwMode="auto">
                <a:xfrm>
                  <a:off x="-1911" y="2259"/>
                  <a:ext cx="83" cy="1017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66"/>
                <p:cNvSpPr>
                  <a:spLocks/>
                </p:cNvSpPr>
                <p:nvPr/>
              </p:nvSpPr>
              <p:spPr bwMode="auto">
                <a:xfrm>
                  <a:off x="-1880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67"/>
                <p:cNvSpPr>
                  <a:spLocks noEditPoints="1"/>
                </p:cNvSpPr>
                <p:nvPr/>
              </p:nvSpPr>
              <p:spPr bwMode="auto">
                <a:xfrm>
                  <a:off x="-1935" y="1522"/>
                  <a:ext cx="100" cy="1832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69"/>
                <p:cNvSpPr>
                  <a:spLocks/>
                </p:cNvSpPr>
                <p:nvPr/>
              </p:nvSpPr>
              <p:spPr bwMode="auto">
                <a:xfrm>
                  <a:off x="-1868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0"/>
                <p:cNvSpPr>
                  <a:spLocks/>
                </p:cNvSpPr>
                <p:nvPr/>
              </p:nvSpPr>
              <p:spPr bwMode="auto">
                <a:xfrm>
                  <a:off x="-1842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1"/>
                <p:cNvSpPr>
                  <a:spLocks/>
                </p:cNvSpPr>
                <p:nvPr/>
              </p:nvSpPr>
              <p:spPr bwMode="auto">
                <a:xfrm>
                  <a:off x="-19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2"/>
                <p:cNvSpPr>
                  <a:spLocks/>
                </p:cNvSpPr>
                <p:nvPr/>
              </p:nvSpPr>
              <p:spPr bwMode="auto">
                <a:xfrm>
                  <a:off x="-1946" y="3354"/>
                  <a:ext cx="16" cy="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73"/>
                <p:cNvSpPr>
                  <a:spLocks/>
                </p:cNvSpPr>
                <p:nvPr/>
              </p:nvSpPr>
              <p:spPr bwMode="auto">
                <a:xfrm>
                  <a:off x="-1935" y="33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6"/>
                <p:cNvSpPr>
                  <a:spLocks noEditPoints="1"/>
                </p:cNvSpPr>
                <p:nvPr/>
              </p:nvSpPr>
              <p:spPr bwMode="auto">
                <a:xfrm>
                  <a:off x="-1665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77"/>
                <p:cNvSpPr>
                  <a:spLocks/>
                </p:cNvSpPr>
                <p:nvPr/>
              </p:nvSpPr>
              <p:spPr bwMode="auto">
                <a:xfrm>
                  <a:off x="-1615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78"/>
                <p:cNvSpPr>
                  <a:spLocks/>
                </p:cNvSpPr>
                <p:nvPr/>
              </p:nvSpPr>
              <p:spPr bwMode="auto">
                <a:xfrm>
                  <a:off x="-1667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79"/>
                <p:cNvSpPr>
                  <a:spLocks/>
                </p:cNvSpPr>
                <p:nvPr/>
              </p:nvSpPr>
              <p:spPr bwMode="auto">
                <a:xfrm>
                  <a:off x="-1430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"/>
                <p:cNvSpPr>
                  <a:spLocks/>
                </p:cNvSpPr>
                <p:nvPr/>
              </p:nvSpPr>
              <p:spPr bwMode="auto">
                <a:xfrm>
                  <a:off x="-1459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1"/>
                <p:cNvSpPr>
                  <a:spLocks/>
                </p:cNvSpPr>
                <p:nvPr/>
              </p:nvSpPr>
              <p:spPr bwMode="auto">
                <a:xfrm>
                  <a:off x="-1376" y="1986"/>
                  <a:ext cx="99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82"/>
                <p:cNvSpPr>
                  <a:spLocks/>
                </p:cNvSpPr>
                <p:nvPr/>
              </p:nvSpPr>
              <p:spPr bwMode="auto">
                <a:xfrm>
                  <a:off x="-1288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59"/>
                  <a:ext cx="232" cy="1017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84"/>
                <p:cNvSpPr>
                  <a:spLocks/>
                </p:cNvSpPr>
                <p:nvPr/>
              </p:nvSpPr>
              <p:spPr bwMode="auto">
                <a:xfrm>
                  <a:off x="-112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5" cy="1830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90"/>
                <p:cNvSpPr>
                  <a:spLocks/>
                </p:cNvSpPr>
                <p:nvPr/>
              </p:nvSpPr>
              <p:spPr bwMode="auto">
                <a:xfrm>
                  <a:off x="-1210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2"/>
                <p:cNvSpPr>
                  <a:spLocks/>
                </p:cNvSpPr>
                <p:nvPr/>
              </p:nvSpPr>
              <p:spPr bwMode="auto">
                <a:xfrm>
                  <a:off x="-1014" y="3356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3"/>
                <p:cNvSpPr>
                  <a:spLocks/>
                </p:cNvSpPr>
                <p:nvPr/>
              </p:nvSpPr>
              <p:spPr bwMode="auto">
                <a:xfrm>
                  <a:off x="-1014" y="33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8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97"/>
                <p:cNvSpPr>
                  <a:spLocks/>
                </p:cNvSpPr>
                <p:nvPr/>
              </p:nvSpPr>
              <p:spPr bwMode="auto">
                <a:xfrm>
                  <a:off x="-1071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98"/>
                <p:cNvSpPr>
                  <a:spLocks/>
                </p:cNvSpPr>
                <p:nvPr/>
              </p:nvSpPr>
              <p:spPr bwMode="auto">
                <a:xfrm>
                  <a:off x="-1206" y="1681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99"/>
                <p:cNvSpPr>
                  <a:spLocks/>
                </p:cNvSpPr>
                <p:nvPr/>
              </p:nvSpPr>
              <p:spPr bwMode="auto">
                <a:xfrm>
                  <a:off x="-955" y="1986"/>
                  <a:ext cx="216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100"/>
                <p:cNvSpPr>
                  <a:spLocks/>
                </p:cNvSpPr>
                <p:nvPr/>
              </p:nvSpPr>
              <p:spPr bwMode="auto">
                <a:xfrm>
                  <a:off x="-76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101"/>
                <p:cNvSpPr>
                  <a:spLocks noEditPoints="1"/>
                </p:cNvSpPr>
                <p:nvPr/>
              </p:nvSpPr>
              <p:spPr bwMode="auto">
                <a:xfrm>
                  <a:off x="-742" y="2259"/>
                  <a:ext cx="90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102"/>
                <p:cNvSpPr>
                  <a:spLocks/>
                </p:cNvSpPr>
                <p:nvPr/>
              </p:nvSpPr>
              <p:spPr bwMode="auto">
                <a:xfrm>
                  <a:off x="-68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89" cy="1875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106"/>
                <p:cNvSpPr>
                  <a:spLocks/>
                </p:cNvSpPr>
                <p:nvPr/>
              </p:nvSpPr>
              <p:spPr bwMode="auto">
                <a:xfrm>
                  <a:off x="-1298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07"/>
                <p:cNvSpPr>
                  <a:spLocks/>
                </p:cNvSpPr>
                <p:nvPr/>
              </p:nvSpPr>
              <p:spPr bwMode="auto">
                <a:xfrm>
                  <a:off x="-656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109"/>
                <p:cNvSpPr>
                  <a:spLocks/>
                </p:cNvSpPr>
                <p:nvPr/>
              </p:nvSpPr>
              <p:spPr bwMode="auto">
                <a:xfrm>
                  <a:off x="-711" y="33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6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113"/>
                <p:cNvSpPr>
                  <a:spLocks/>
                </p:cNvSpPr>
                <p:nvPr/>
              </p:nvSpPr>
              <p:spPr bwMode="auto">
                <a:xfrm>
                  <a:off x="-943" y="2223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114"/>
                <p:cNvSpPr>
                  <a:spLocks noEditPoints="1"/>
                </p:cNvSpPr>
                <p:nvPr/>
              </p:nvSpPr>
              <p:spPr bwMode="auto">
                <a:xfrm>
                  <a:off x="-924" y="2259"/>
                  <a:ext cx="109" cy="1017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115"/>
                <p:cNvSpPr>
                  <a:spLocks/>
                </p:cNvSpPr>
                <p:nvPr/>
              </p:nvSpPr>
              <p:spPr bwMode="auto">
                <a:xfrm>
                  <a:off x="-836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116"/>
                <p:cNvSpPr>
                  <a:spLocks noEditPoints="1"/>
                </p:cNvSpPr>
                <p:nvPr/>
              </p:nvSpPr>
              <p:spPr bwMode="auto">
                <a:xfrm>
                  <a:off x="-1712" y="1524"/>
                  <a:ext cx="906" cy="1832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117"/>
                <p:cNvSpPr>
                  <a:spLocks/>
                </p:cNvSpPr>
                <p:nvPr/>
              </p:nvSpPr>
              <p:spPr bwMode="auto">
                <a:xfrm>
                  <a:off x="-1298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118"/>
                <p:cNvSpPr>
                  <a:spLocks/>
                </p:cNvSpPr>
                <p:nvPr/>
              </p:nvSpPr>
              <p:spPr bwMode="auto">
                <a:xfrm>
                  <a:off x="-84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120"/>
                <p:cNvSpPr>
                  <a:spLocks/>
                </p:cNvSpPr>
                <p:nvPr/>
              </p:nvSpPr>
              <p:spPr bwMode="auto">
                <a:xfrm>
                  <a:off x="-810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121"/>
                <p:cNvSpPr>
                  <a:spLocks/>
                </p:cNvSpPr>
                <p:nvPr/>
              </p:nvSpPr>
              <p:spPr bwMode="auto">
                <a:xfrm>
                  <a:off x="-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123"/>
                <p:cNvSpPr>
                  <a:spLocks/>
                </p:cNvSpPr>
                <p:nvPr/>
              </p:nvSpPr>
              <p:spPr bwMode="auto">
                <a:xfrm>
                  <a:off x="-92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1"/>
                  <a:ext cx="106" cy="825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25"/>
                <p:cNvSpPr>
                  <a:spLocks/>
                </p:cNvSpPr>
                <p:nvPr/>
              </p:nvSpPr>
              <p:spPr bwMode="auto">
                <a:xfrm>
                  <a:off x="-2666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127"/>
                <p:cNvSpPr>
                  <a:spLocks/>
                </p:cNvSpPr>
                <p:nvPr/>
              </p:nvSpPr>
              <p:spPr bwMode="auto">
                <a:xfrm>
                  <a:off x="-262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128"/>
                <p:cNvSpPr>
                  <a:spLocks/>
                </p:cNvSpPr>
                <p:nvPr/>
              </p:nvSpPr>
              <p:spPr bwMode="auto">
                <a:xfrm>
                  <a:off x="-2701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129"/>
                <p:cNvSpPr>
                  <a:spLocks/>
                </p:cNvSpPr>
                <p:nvPr/>
              </p:nvSpPr>
              <p:spPr bwMode="auto">
                <a:xfrm>
                  <a:off x="-2718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130"/>
                <p:cNvSpPr>
                  <a:spLocks/>
                </p:cNvSpPr>
                <p:nvPr/>
              </p:nvSpPr>
              <p:spPr bwMode="auto">
                <a:xfrm>
                  <a:off x="-2602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6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132"/>
                <p:cNvSpPr>
                  <a:spLocks/>
                </p:cNvSpPr>
                <p:nvPr/>
              </p:nvSpPr>
              <p:spPr bwMode="auto">
                <a:xfrm>
                  <a:off x="-3759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134"/>
                <p:cNvSpPr>
                  <a:spLocks/>
                </p:cNvSpPr>
                <p:nvPr/>
              </p:nvSpPr>
              <p:spPr bwMode="auto">
                <a:xfrm>
                  <a:off x="-3565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135"/>
                <p:cNvSpPr>
                  <a:spLocks/>
                </p:cNvSpPr>
                <p:nvPr/>
              </p:nvSpPr>
              <p:spPr bwMode="auto">
                <a:xfrm>
                  <a:off x="-3513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136"/>
                <p:cNvSpPr>
                  <a:spLocks noEditPoints="1"/>
                </p:cNvSpPr>
                <p:nvPr/>
              </p:nvSpPr>
              <p:spPr bwMode="auto">
                <a:xfrm>
                  <a:off x="-3800" y="2259"/>
                  <a:ext cx="36" cy="1017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137"/>
                <p:cNvSpPr>
                  <a:spLocks/>
                </p:cNvSpPr>
                <p:nvPr/>
              </p:nvSpPr>
              <p:spPr bwMode="auto">
                <a:xfrm>
                  <a:off x="-379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138"/>
                <p:cNvSpPr>
                  <a:spLocks/>
                </p:cNvSpPr>
                <p:nvPr/>
              </p:nvSpPr>
              <p:spPr bwMode="auto">
                <a:xfrm>
                  <a:off x="-3797" y="286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140"/>
                <p:cNvSpPr>
                  <a:spLocks/>
                </p:cNvSpPr>
                <p:nvPr/>
              </p:nvSpPr>
              <p:spPr bwMode="auto">
                <a:xfrm>
                  <a:off x="-3797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142"/>
                <p:cNvSpPr>
                  <a:spLocks/>
                </p:cNvSpPr>
                <p:nvPr/>
              </p:nvSpPr>
              <p:spPr bwMode="auto">
                <a:xfrm>
                  <a:off x="-3790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143"/>
                <p:cNvSpPr>
                  <a:spLocks/>
                </p:cNvSpPr>
                <p:nvPr/>
              </p:nvSpPr>
              <p:spPr bwMode="auto">
                <a:xfrm>
                  <a:off x="-38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6"/>
                  <a:ext cx="168" cy="1290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146"/>
                <p:cNvSpPr>
                  <a:spLocks/>
                </p:cNvSpPr>
                <p:nvPr/>
              </p:nvSpPr>
              <p:spPr bwMode="auto">
                <a:xfrm>
                  <a:off x="-364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147"/>
                <p:cNvSpPr>
                  <a:spLocks/>
                </p:cNvSpPr>
                <p:nvPr/>
              </p:nvSpPr>
              <p:spPr bwMode="auto">
                <a:xfrm>
                  <a:off x="-3606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150"/>
                <p:cNvSpPr>
                  <a:spLocks/>
                </p:cNvSpPr>
                <p:nvPr/>
              </p:nvSpPr>
              <p:spPr bwMode="auto">
                <a:xfrm>
                  <a:off x="-3608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152"/>
                <p:cNvSpPr>
                  <a:spLocks/>
                </p:cNvSpPr>
                <p:nvPr/>
              </p:nvSpPr>
              <p:spPr bwMode="auto">
                <a:xfrm>
                  <a:off x="-3688" y="3351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153"/>
                <p:cNvSpPr>
                  <a:spLocks/>
                </p:cNvSpPr>
                <p:nvPr/>
              </p:nvSpPr>
              <p:spPr bwMode="auto">
                <a:xfrm>
                  <a:off x="-36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154"/>
                <p:cNvSpPr>
                  <a:spLocks/>
                </p:cNvSpPr>
                <p:nvPr/>
              </p:nvSpPr>
              <p:spPr bwMode="auto">
                <a:xfrm>
                  <a:off x="-35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6"/>
                  <a:ext cx="45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156"/>
                <p:cNvSpPr>
                  <a:spLocks/>
                </p:cNvSpPr>
                <p:nvPr/>
              </p:nvSpPr>
              <p:spPr bwMode="auto">
                <a:xfrm>
                  <a:off x="-3393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9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158"/>
                <p:cNvSpPr>
                  <a:spLocks/>
                </p:cNvSpPr>
                <p:nvPr/>
              </p:nvSpPr>
              <p:spPr bwMode="auto">
                <a:xfrm>
                  <a:off x="-3333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159"/>
                <p:cNvSpPr>
                  <a:spLocks/>
                </p:cNvSpPr>
                <p:nvPr/>
              </p:nvSpPr>
              <p:spPr bwMode="auto">
                <a:xfrm>
                  <a:off x="-3314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160"/>
                <p:cNvSpPr>
                  <a:spLocks noEditPoints="1"/>
                </p:cNvSpPr>
                <p:nvPr/>
              </p:nvSpPr>
              <p:spPr bwMode="auto">
                <a:xfrm>
                  <a:off x="-3556" y="2259"/>
                  <a:ext cx="166" cy="1017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161"/>
                <p:cNvSpPr>
                  <a:spLocks/>
                </p:cNvSpPr>
                <p:nvPr/>
              </p:nvSpPr>
              <p:spPr bwMode="auto">
                <a:xfrm>
                  <a:off x="-3494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162"/>
                <p:cNvSpPr>
                  <a:spLocks/>
                </p:cNvSpPr>
                <p:nvPr/>
              </p:nvSpPr>
              <p:spPr bwMode="auto">
                <a:xfrm>
                  <a:off x="-3433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163"/>
                <p:cNvSpPr>
                  <a:spLocks noEditPoints="1"/>
                </p:cNvSpPr>
                <p:nvPr/>
              </p:nvSpPr>
              <p:spPr bwMode="auto">
                <a:xfrm>
                  <a:off x="-3629" y="3278"/>
                  <a:ext cx="76" cy="154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164"/>
                <p:cNvSpPr>
                  <a:spLocks/>
                </p:cNvSpPr>
                <p:nvPr/>
              </p:nvSpPr>
              <p:spPr bwMode="auto">
                <a:xfrm>
                  <a:off x="-3421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166"/>
                <p:cNvSpPr>
                  <a:spLocks/>
                </p:cNvSpPr>
                <p:nvPr/>
              </p:nvSpPr>
              <p:spPr bwMode="auto">
                <a:xfrm>
                  <a:off x="-3589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167"/>
                <p:cNvSpPr>
                  <a:spLocks/>
                </p:cNvSpPr>
                <p:nvPr/>
              </p:nvSpPr>
              <p:spPr bwMode="auto">
                <a:xfrm>
                  <a:off x="-34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169"/>
                <p:cNvSpPr>
                  <a:spLocks/>
                </p:cNvSpPr>
                <p:nvPr/>
              </p:nvSpPr>
              <p:spPr bwMode="auto">
                <a:xfrm>
                  <a:off x="-3201" y="1986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170"/>
                <p:cNvSpPr>
                  <a:spLocks/>
                </p:cNvSpPr>
                <p:nvPr/>
              </p:nvSpPr>
              <p:spPr bwMode="auto">
                <a:xfrm>
                  <a:off x="-320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7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173"/>
                <p:cNvSpPr>
                  <a:spLocks/>
                </p:cNvSpPr>
                <p:nvPr/>
              </p:nvSpPr>
              <p:spPr bwMode="auto">
                <a:xfrm>
                  <a:off x="-3198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174"/>
                <p:cNvSpPr>
                  <a:spLocks/>
                </p:cNvSpPr>
                <p:nvPr/>
              </p:nvSpPr>
              <p:spPr bwMode="auto">
                <a:xfrm>
                  <a:off x="-3201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2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177"/>
                <p:cNvSpPr>
                  <a:spLocks/>
                </p:cNvSpPr>
                <p:nvPr/>
              </p:nvSpPr>
              <p:spPr bwMode="auto">
                <a:xfrm>
                  <a:off x="-3116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59"/>
                  <a:ext cx="92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181"/>
                <p:cNvSpPr>
                  <a:spLocks/>
                </p:cNvSpPr>
                <p:nvPr/>
              </p:nvSpPr>
              <p:spPr bwMode="auto">
                <a:xfrm>
                  <a:off x="-2957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184"/>
                <p:cNvSpPr>
                  <a:spLocks/>
                </p:cNvSpPr>
                <p:nvPr/>
              </p:nvSpPr>
              <p:spPr bwMode="auto">
                <a:xfrm>
                  <a:off x="-2995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186"/>
                <p:cNvSpPr>
                  <a:spLocks/>
                </p:cNvSpPr>
                <p:nvPr/>
              </p:nvSpPr>
              <p:spPr bwMode="auto">
                <a:xfrm>
                  <a:off x="-2907" y="3356"/>
                  <a:ext cx="19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187"/>
                <p:cNvSpPr>
                  <a:spLocks/>
                </p:cNvSpPr>
                <p:nvPr/>
              </p:nvSpPr>
              <p:spPr bwMode="auto">
                <a:xfrm>
                  <a:off x="-2907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190"/>
                <p:cNvSpPr>
                  <a:spLocks/>
                </p:cNvSpPr>
                <p:nvPr/>
              </p:nvSpPr>
              <p:spPr bwMode="auto">
                <a:xfrm>
                  <a:off x="-2903" y="1986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191"/>
                <p:cNvSpPr>
                  <a:spLocks/>
                </p:cNvSpPr>
                <p:nvPr/>
              </p:nvSpPr>
              <p:spPr bwMode="auto">
                <a:xfrm>
                  <a:off x="-2832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192"/>
                <p:cNvSpPr>
                  <a:spLocks noEditPoints="1"/>
                </p:cNvSpPr>
                <p:nvPr/>
              </p:nvSpPr>
              <p:spPr bwMode="auto">
                <a:xfrm>
                  <a:off x="-3113" y="1522"/>
                  <a:ext cx="215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194"/>
                <p:cNvSpPr>
                  <a:spLocks/>
                </p:cNvSpPr>
                <p:nvPr/>
              </p:nvSpPr>
              <p:spPr bwMode="auto">
                <a:xfrm>
                  <a:off x="-2990" y="1681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195"/>
                <p:cNvSpPr>
                  <a:spLocks/>
                </p:cNvSpPr>
                <p:nvPr/>
              </p:nvSpPr>
              <p:spPr bwMode="auto">
                <a:xfrm>
                  <a:off x="-2995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59"/>
                  <a:ext cx="26" cy="1017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197"/>
                <p:cNvSpPr>
                  <a:spLocks/>
                </p:cNvSpPr>
                <p:nvPr/>
              </p:nvSpPr>
              <p:spPr bwMode="auto">
                <a:xfrm>
                  <a:off x="-281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198"/>
                <p:cNvSpPr>
                  <a:spLocks/>
                </p:cNvSpPr>
                <p:nvPr/>
              </p:nvSpPr>
              <p:spPr bwMode="auto">
                <a:xfrm>
                  <a:off x="-2810" y="3278"/>
                  <a:ext cx="4" cy="76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199"/>
                <p:cNvSpPr>
                  <a:spLocks/>
                </p:cNvSpPr>
                <p:nvPr/>
              </p:nvSpPr>
              <p:spPr bwMode="auto">
                <a:xfrm>
                  <a:off x="-280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00"/>
                <p:cNvSpPr>
                  <a:spLocks/>
                </p:cNvSpPr>
                <p:nvPr/>
              </p:nvSpPr>
              <p:spPr bwMode="auto">
                <a:xfrm>
                  <a:off x="-2810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01"/>
                <p:cNvSpPr>
                  <a:spLocks/>
                </p:cNvSpPr>
                <p:nvPr/>
              </p:nvSpPr>
              <p:spPr bwMode="auto">
                <a:xfrm>
                  <a:off x="-2810" y="3356"/>
                  <a:ext cx="4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02"/>
                <p:cNvSpPr>
                  <a:spLocks/>
                </p:cNvSpPr>
                <p:nvPr/>
              </p:nvSpPr>
              <p:spPr bwMode="auto">
                <a:xfrm>
                  <a:off x="-2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" name="Freeform 206"/>
              <p:cNvSpPr>
                <a:spLocks/>
              </p:cNvSpPr>
              <p:nvPr/>
            </p:nvSpPr>
            <p:spPr bwMode="auto">
              <a:xfrm>
                <a:off x="-4870447" y="2416173"/>
                <a:ext cx="349249" cy="368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07"/>
              <p:cNvSpPr>
                <a:spLocks/>
              </p:cNvSpPr>
              <p:nvPr/>
            </p:nvSpPr>
            <p:spPr bwMode="auto">
              <a:xfrm>
                <a:off x="-4608511" y="2671760"/>
                <a:ext cx="4762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08"/>
              <p:cNvSpPr>
                <a:spLocks/>
              </p:cNvSpPr>
              <p:nvPr/>
            </p:nvSpPr>
            <p:spPr bwMode="auto">
              <a:xfrm>
                <a:off x="-4818061" y="2419348"/>
                <a:ext cx="481013" cy="3651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9"/>
              <p:cNvSpPr>
                <a:spLocks/>
              </p:cNvSpPr>
              <p:nvPr/>
            </p:nvSpPr>
            <p:spPr bwMode="auto">
              <a:xfrm>
                <a:off x="-4435474" y="2668584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-2679699" y="3152772"/>
                <a:ext cx="71438" cy="428625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11"/>
              <p:cNvSpPr>
                <a:spLocks/>
              </p:cNvSpPr>
              <p:nvPr/>
            </p:nvSpPr>
            <p:spPr bwMode="auto">
              <a:xfrm>
                <a:off x="-2624136" y="3529009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2"/>
              <p:cNvSpPr>
                <a:spLocks noEditPoints="1"/>
              </p:cNvSpPr>
              <p:nvPr/>
            </p:nvSpPr>
            <p:spPr bwMode="auto">
              <a:xfrm>
                <a:off x="-2811462" y="3586159"/>
                <a:ext cx="233364" cy="1614486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3"/>
              <p:cNvSpPr>
                <a:spLocks/>
              </p:cNvSpPr>
              <p:nvPr/>
            </p:nvSpPr>
            <p:spPr bwMode="auto">
              <a:xfrm>
                <a:off x="-2703512" y="4872033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4"/>
              <p:cNvSpPr>
                <a:spLocks noEditPoints="1"/>
              </p:cNvSpPr>
              <p:nvPr/>
            </p:nvSpPr>
            <p:spPr bwMode="auto">
              <a:xfrm>
                <a:off x="-2954336" y="2419348"/>
                <a:ext cx="280987" cy="2954335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5"/>
              <p:cNvSpPr>
                <a:spLocks/>
              </p:cNvSpPr>
              <p:nvPr/>
            </p:nvSpPr>
            <p:spPr bwMode="auto">
              <a:xfrm>
                <a:off x="-2778124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6"/>
              <p:cNvSpPr>
                <a:spLocks/>
              </p:cNvSpPr>
              <p:nvPr/>
            </p:nvSpPr>
            <p:spPr bwMode="auto">
              <a:xfrm>
                <a:off x="-2613024" y="4459284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17"/>
              <p:cNvSpPr>
                <a:spLocks/>
              </p:cNvSpPr>
              <p:nvPr/>
            </p:nvSpPr>
            <p:spPr bwMode="auto">
              <a:xfrm>
                <a:off x="-2816223" y="5200645"/>
                <a:ext cx="12700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8"/>
              <p:cNvSpPr>
                <a:spLocks/>
              </p:cNvSpPr>
              <p:nvPr/>
            </p:nvSpPr>
            <p:spPr bwMode="auto">
              <a:xfrm>
                <a:off x="-2874962" y="5324470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19"/>
              <p:cNvSpPr>
                <a:spLocks/>
              </p:cNvSpPr>
              <p:nvPr/>
            </p:nvSpPr>
            <p:spPr bwMode="auto">
              <a:xfrm>
                <a:off x="-2590798" y="3965572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20"/>
              <p:cNvSpPr>
                <a:spLocks/>
              </p:cNvSpPr>
              <p:nvPr/>
            </p:nvSpPr>
            <p:spPr bwMode="auto">
              <a:xfrm>
                <a:off x="-2616199" y="3581397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1"/>
              <p:cNvSpPr>
                <a:spLocks/>
              </p:cNvSpPr>
              <p:nvPr/>
            </p:nvSpPr>
            <p:spPr bwMode="auto">
              <a:xfrm>
                <a:off x="-5802311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22"/>
              <p:cNvSpPr>
                <a:spLocks/>
              </p:cNvSpPr>
              <p:nvPr/>
            </p:nvSpPr>
            <p:spPr bwMode="auto">
              <a:xfrm>
                <a:off x="-5565772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23"/>
              <p:cNvSpPr>
                <a:spLocks/>
              </p:cNvSpPr>
              <p:nvPr/>
            </p:nvSpPr>
            <p:spPr bwMode="auto">
              <a:xfrm>
                <a:off x="-532606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24"/>
              <p:cNvSpPr>
                <a:spLocks/>
              </p:cNvSpPr>
              <p:nvPr/>
            </p:nvSpPr>
            <p:spPr bwMode="auto">
              <a:xfrm>
                <a:off x="-5081586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5"/>
              <p:cNvSpPr>
                <a:spLocks/>
              </p:cNvSpPr>
              <p:nvPr/>
            </p:nvSpPr>
            <p:spPr bwMode="auto">
              <a:xfrm>
                <a:off x="-48371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6"/>
              <p:cNvSpPr>
                <a:spLocks/>
              </p:cNvSpPr>
              <p:nvPr/>
            </p:nvSpPr>
            <p:spPr bwMode="auto">
              <a:xfrm>
                <a:off x="-46085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27"/>
              <p:cNvSpPr>
                <a:spLocks/>
              </p:cNvSpPr>
              <p:nvPr/>
            </p:nvSpPr>
            <p:spPr bwMode="auto">
              <a:xfrm>
                <a:off x="-1955799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28"/>
              <p:cNvSpPr>
                <a:spLocks/>
              </p:cNvSpPr>
              <p:nvPr/>
            </p:nvSpPr>
            <p:spPr bwMode="auto">
              <a:xfrm>
                <a:off x="-3641723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9"/>
              <p:cNvSpPr>
                <a:spLocks/>
              </p:cNvSpPr>
              <p:nvPr/>
            </p:nvSpPr>
            <p:spPr bwMode="auto">
              <a:xfrm>
                <a:off x="-3421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0"/>
              <p:cNvSpPr>
                <a:spLocks/>
              </p:cNvSpPr>
              <p:nvPr/>
            </p:nvSpPr>
            <p:spPr bwMode="auto">
              <a:xfrm>
                <a:off x="-3171824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-2920998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-2398712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33"/>
              <p:cNvSpPr>
                <a:spLocks/>
              </p:cNvSpPr>
              <p:nvPr/>
            </p:nvSpPr>
            <p:spPr bwMode="auto">
              <a:xfrm>
                <a:off x="-2187574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34"/>
              <p:cNvSpPr>
                <a:spLocks/>
              </p:cNvSpPr>
              <p:nvPr/>
            </p:nvSpPr>
            <p:spPr bwMode="auto">
              <a:xfrm>
                <a:off x="-1516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35"/>
              <p:cNvSpPr>
                <a:spLocks/>
              </p:cNvSpPr>
              <p:nvPr/>
            </p:nvSpPr>
            <p:spPr bwMode="auto">
              <a:xfrm>
                <a:off x="-1747838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-2679699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38"/>
              <p:cNvSpPr>
                <a:spLocks noEditPoints="1"/>
              </p:cNvSpPr>
              <p:nvPr/>
            </p:nvSpPr>
            <p:spPr bwMode="auto">
              <a:xfrm>
                <a:off x="-4911722" y="4872033"/>
                <a:ext cx="915988" cy="4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39"/>
              <p:cNvSpPr>
                <a:spLocks noEditPoints="1"/>
              </p:cNvSpPr>
              <p:nvPr/>
            </p:nvSpPr>
            <p:spPr bwMode="auto">
              <a:xfrm>
                <a:off x="-3671886" y="4872033"/>
                <a:ext cx="11715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-2071686" y="4872033"/>
                <a:ext cx="1239838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41"/>
              <p:cNvSpPr>
                <a:spLocks noEditPoints="1"/>
              </p:cNvSpPr>
              <p:nvPr/>
            </p:nvSpPr>
            <p:spPr bwMode="auto">
              <a:xfrm>
                <a:off x="-6246811" y="4872033"/>
                <a:ext cx="920750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-5021261" y="4541833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3"/>
              <p:cNvSpPr>
                <a:spLocks noEditPoints="1"/>
              </p:cNvSpPr>
              <p:nvPr/>
            </p:nvSpPr>
            <p:spPr bwMode="auto">
              <a:xfrm>
                <a:off x="-3781423" y="4541833"/>
                <a:ext cx="14096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4"/>
              <p:cNvSpPr>
                <a:spLocks/>
              </p:cNvSpPr>
              <p:nvPr/>
            </p:nvSpPr>
            <p:spPr bwMode="auto">
              <a:xfrm>
                <a:off x="-2176461" y="4541833"/>
                <a:ext cx="158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-6310310" y="4541833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46"/>
              <p:cNvSpPr>
                <a:spLocks noEditPoints="1"/>
              </p:cNvSpPr>
              <p:nvPr/>
            </p:nvSpPr>
            <p:spPr bwMode="auto">
              <a:xfrm>
                <a:off x="-4062411" y="3529009"/>
                <a:ext cx="313372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-6246811" y="3529009"/>
                <a:ext cx="2044699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48"/>
              <p:cNvSpPr>
                <a:spLocks/>
              </p:cNvSpPr>
              <p:nvPr/>
            </p:nvSpPr>
            <p:spPr bwMode="auto">
              <a:xfrm>
                <a:off x="-3690937" y="2784472"/>
                <a:ext cx="7937" cy="31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49"/>
              <p:cNvSpPr>
                <a:spLocks noEditPoints="1"/>
              </p:cNvSpPr>
              <p:nvPr/>
            </p:nvSpPr>
            <p:spPr bwMode="auto">
              <a:xfrm>
                <a:off x="-5837235" y="2784472"/>
                <a:ext cx="13160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-3671886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-1308099" y="3146422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-5738810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53"/>
              <p:cNvSpPr>
                <a:spLocks noEditPoints="1"/>
              </p:cNvSpPr>
              <p:nvPr/>
            </p:nvSpPr>
            <p:spPr bwMode="auto">
              <a:xfrm>
                <a:off x="-5035547" y="4459284"/>
                <a:ext cx="11636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54"/>
              <p:cNvSpPr>
                <a:spLocks noEditPoints="1"/>
              </p:cNvSpPr>
              <p:nvPr/>
            </p:nvSpPr>
            <p:spPr bwMode="auto">
              <a:xfrm>
                <a:off x="-3795710" y="4459284"/>
                <a:ext cx="1449387" cy="3175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55"/>
              <p:cNvSpPr>
                <a:spLocks noEditPoints="1"/>
              </p:cNvSpPr>
              <p:nvPr/>
            </p:nvSpPr>
            <p:spPr bwMode="auto">
              <a:xfrm>
                <a:off x="-2198687" y="4459284"/>
                <a:ext cx="1435100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56"/>
              <p:cNvSpPr>
                <a:spLocks noEditPoints="1"/>
              </p:cNvSpPr>
              <p:nvPr/>
            </p:nvSpPr>
            <p:spPr bwMode="auto">
              <a:xfrm>
                <a:off x="-6316660" y="4459284"/>
                <a:ext cx="11683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7"/>
              <p:cNvSpPr>
                <a:spLocks noEditPoints="1"/>
              </p:cNvSpPr>
              <p:nvPr/>
            </p:nvSpPr>
            <p:spPr bwMode="auto">
              <a:xfrm>
                <a:off x="-6211885" y="5200645"/>
                <a:ext cx="74771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58"/>
              <p:cNvSpPr>
                <a:spLocks noEditPoints="1"/>
              </p:cNvSpPr>
              <p:nvPr/>
            </p:nvSpPr>
            <p:spPr bwMode="auto">
              <a:xfrm>
                <a:off x="-4837110" y="5200645"/>
                <a:ext cx="7397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59"/>
              <p:cNvSpPr>
                <a:spLocks noEditPoints="1"/>
              </p:cNvSpPr>
              <p:nvPr/>
            </p:nvSpPr>
            <p:spPr bwMode="auto">
              <a:xfrm>
                <a:off x="-3594098" y="5200645"/>
                <a:ext cx="92868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60"/>
              <p:cNvSpPr>
                <a:spLocks noEditPoints="1"/>
              </p:cNvSpPr>
              <p:nvPr/>
            </p:nvSpPr>
            <p:spPr bwMode="auto">
              <a:xfrm>
                <a:off x="-1879599" y="5200645"/>
                <a:ext cx="9683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61"/>
              <p:cNvSpPr>
                <a:spLocks noEditPoints="1"/>
              </p:cNvSpPr>
              <p:nvPr/>
            </p:nvSpPr>
            <p:spPr bwMode="auto">
              <a:xfrm>
                <a:off x="-6175372" y="5319708"/>
                <a:ext cx="631824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62"/>
              <p:cNvSpPr>
                <a:spLocks noEditPoints="1"/>
              </p:cNvSpPr>
              <p:nvPr/>
            </p:nvSpPr>
            <p:spPr bwMode="auto">
              <a:xfrm>
                <a:off x="-4779960" y="5324470"/>
                <a:ext cx="6270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63"/>
              <p:cNvSpPr>
                <a:spLocks noEditPoints="1"/>
              </p:cNvSpPr>
              <p:nvPr/>
            </p:nvSpPr>
            <p:spPr bwMode="auto">
              <a:xfrm>
                <a:off x="-3536948" y="5324470"/>
                <a:ext cx="7921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-1766887" y="5324470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5"/>
              <p:cNvSpPr>
                <a:spLocks noEditPoints="1"/>
              </p:cNvSpPr>
              <p:nvPr/>
            </p:nvSpPr>
            <p:spPr bwMode="auto">
              <a:xfrm>
                <a:off x="-6343647" y="3965572"/>
                <a:ext cx="559117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66"/>
              <p:cNvSpPr>
                <a:spLocks noEditPoints="1"/>
              </p:cNvSpPr>
              <p:nvPr/>
            </p:nvSpPr>
            <p:spPr bwMode="auto">
              <a:xfrm>
                <a:off x="-6264273" y="3581397"/>
                <a:ext cx="20732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67"/>
              <p:cNvSpPr>
                <a:spLocks noEditPoints="1"/>
              </p:cNvSpPr>
              <p:nvPr/>
            </p:nvSpPr>
            <p:spPr bwMode="auto">
              <a:xfrm>
                <a:off x="-4078287" y="3581397"/>
                <a:ext cx="3182937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-3833811" y="4089396"/>
                <a:ext cx="3175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69"/>
              <p:cNvSpPr>
                <a:spLocks/>
              </p:cNvSpPr>
              <p:nvPr/>
            </p:nvSpPr>
            <p:spPr bwMode="auto">
              <a:xfrm>
                <a:off x="-2270125" y="4044946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-1301749" y="3146422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-4138612" y="3890960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72"/>
              <p:cNvSpPr>
                <a:spLocks/>
              </p:cNvSpPr>
              <p:nvPr/>
            </p:nvSpPr>
            <p:spPr bwMode="auto">
              <a:xfrm>
                <a:off x="-5076823" y="4003671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-4529137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74"/>
              <p:cNvSpPr>
                <a:spLocks/>
              </p:cNvSpPr>
              <p:nvPr/>
            </p:nvSpPr>
            <p:spPr bwMode="auto">
              <a:xfrm>
                <a:off x="-4524373" y="2784471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-4341811" y="2784471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76"/>
              <p:cNvSpPr>
                <a:spLocks noEditPoints="1"/>
              </p:cNvSpPr>
              <p:nvPr/>
            </p:nvSpPr>
            <p:spPr bwMode="auto">
              <a:xfrm>
                <a:off x="-6035672" y="3149597"/>
                <a:ext cx="166052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77"/>
              <p:cNvSpPr>
                <a:spLocks/>
              </p:cNvSpPr>
              <p:nvPr/>
            </p:nvSpPr>
            <p:spPr bwMode="auto">
              <a:xfrm>
                <a:off x="-1304924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-1301749" y="3149597"/>
                <a:ext cx="4762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79"/>
              <p:cNvSpPr>
                <a:spLocks/>
              </p:cNvSpPr>
              <p:nvPr/>
            </p:nvSpPr>
            <p:spPr bwMode="auto">
              <a:xfrm>
                <a:off x="-3871911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0"/>
              <p:cNvSpPr>
                <a:spLocks/>
              </p:cNvSpPr>
              <p:nvPr/>
            </p:nvSpPr>
            <p:spPr bwMode="auto">
              <a:xfrm>
                <a:off x="-5675310" y="2592385"/>
                <a:ext cx="1612899" cy="2509835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-5010148" y="2547935"/>
                <a:ext cx="230187" cy="18732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-4938711" y="2427285"/>
                <a:ext cx="384175" cy="342899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83"/>
              <p:cNvSpPr>
                <a:spLocks/>
              </p:cNvSpPr>
              <p:nvPr/>
            </p:nvSpPr>
            <p:spPr bwMode="auto">
              <a:xfrm>
                <a:off x="-3748087" y="2501897"/>
                <a:ext cx="2044700" cy="2208211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-3751262" y="2446334"/>
                <a:ext cx="508000" cy="323850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-1827212" y="3863971"/>
                <a:ext cx="150813" cy="225425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86"/>
              <p:cNvSpPr>
                <a:spLocks/>
              </p:cNvSpPr>
              <p:nvPr/>
            </p:nvSpPr>
            <p:spPr bwMode="auto">
              <a:xfrm>
                <a:off x="-2038349" y="3898895"/>
                <a:ext cx="180975" cy="25082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-1485900" y="4025896"/>
                <a:ext cx="304799" cy="200025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88"/>
              <p:cNvSpPr>
                <a:spLocks/>
              </p:cNvSpPr>
              <p:nvPr/>
            </p:nvSpPr>
            <p:spPr bwMode="auto">
              <a:xfrm>
                <a:off x="-1711326" y="4251321"/>
                <a:ext cx="574674" cy="568324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-5230812" y="2525710"/>
                <a:ext cx="52388" cy="476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-5172075" y="2559047"/>
                <a:ext cx="87313" cy="55562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91"/>
              <p:cNvSpPr>
                <a:spLocks/>
              </p:cNvSpPr>
              <p:nvPr/>
            </p:nvSpPr>
            <p:spPr bwMode="auto">
              <a:xfrm>
                <a:off x="-5029199" y="2419349"/>
                <a:ext cx="79374" cy="90487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-5054600" y="2554285"/>
                <a:ext cx="112712" cy="12858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93"/>
              <p:cNvSpPr>
                <a:spLocks/>
              </p:cNvSpPr>
              <p:nvPr/>
            </p:nvSpPr>
            <p:spPr bwMode="auto">
              <a:xfrm>
                <a:off x="-5126037" y="2482848"/>
                <a:ext cx="52388" cy="6032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94"/>
              <p:cNvSpPr>
                <a:spLocks/>
              </p:cNvSpPr>
              <p:nvPr/>
            </p:nvSpPr>
            <p:spPr bwMode="auto">
              <a:xfrm>
                <a:off x="-4845050" y="3506786"/>
                <a:ext cx="117475" cy="9842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-4454525" y="2663823"/>
                <a:ext cx="95250" cy="57150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96"/>
              <p:cNvSpPr>
                <a:spLocks/>
              </p:cNvSpPr>
              <p:nvPr/>
            </p:nvSpPr>
            <p:spPr bwMode="auto">
              <a:xfrm>
                <a:off x="-3432175" y="2822573"/>
                <a:ext cx="87313" cy="165100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97"/>
              <p:cNvSpPr>
                <a:spLocks/>
              </p:cNvSpPr>
              <p:nvPr/>
            </p:nvSpPr>
            <p:spPr bwMode="auto">
              <a:xfrm>
                <a:off x="-3487738" y="2889248"/>
                <a:ext cx="66675" cy="6508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98"/>
              <p:cNvSpPr>
                <a:spLocks/>
              </p:cNvSpPr>
              <p:nvPr/>
            </p:nvSpPr>
            <p:spPr bwMode="auto">
              <a:xfrm>
                <a:off x="-5084763" y="2419350"/>
                <a:ext cx="7937" cy="158432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99"/>
              <p:cNvSpPr>
                <a:spLocks/>
              </p:cNvSpPr>
              <p:nvPr/>
            </p:nvSpPr>
            <p:spPr bwMode="auto">
              <a:xfrm>
                <a:off x="-2901950" y="2419351"/>
                <a:ext cx="646113" cy="1647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1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6450012" y="3926681"/>
              <a:ext cx="3425033" cy="1653383"/>
              <a:chOff x="6450011" y="3926681"/>
              <a:chExt cx="3425034" cy="1653383"/>
            </a:xfrm>
          </p:grpSpPr>
          <p:sp>
            <p:nvSpPr>
              <p:cNvPr id="8" name="Oval 22"/>
              <p:cNvSpPr/>
              <p:nvPr/>
            </p:nvSpPr>
            <p:spPr>
              <a:xfrm>
                <a:off x="6821486" y="40433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9" name="Oval 23"/>
              <p:cNvSpPr/>
              <p:nvPr/>
            </p:nvSpPr>
            <p:spPr>
              <a:xfrm>
                <a:off x="6450011" y="428386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0" name="Oval 24"/>
              <p:cNvSpPr/>
              <p:nvPr/>
            </p:nvSpPr>
            <p:spPr>
              <a:xfrm>
                <a:off x="6528592" y="45005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1" name="Oval 25"/>
              <p:cNvSpPr/>
              <p:nvPr/>
            </p:nvSpPr>
            <p:spPr>
              <a:xfrm>
                <a:off x="6685755" y="46815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2" name="Oval 26"/>
              <p:cNvSpPr/>
              <p:nvPr/>
            </p:nvSpPr>
            <p:spPr>
              <a:xfrm>
                <a:off x="7235824" y="51506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3" name="Oval 27"/>
              <p:cNvSpPr/>
              <p:nvPr/>
            </p:nvSpPr>
            <p:spPr>
              <a:xfrm>
                <a:off x="6969124" y="548401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4" name="Oval 28"/>
              <p:cNvSpPr/>
              <p:nvPr/>
            </p:nvSpPr>
            <p:spPr>
              <a:xfrm>
                <a:off x="7121524" y="552450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5" name="Oval 29"/>
              <p:cNvSpPr/>
              <p:nvPr/>
            </p:nvSpPr>
            <p:spPr>
              <a:xfrm>
                <a:off x="9819481" y="547687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6" name="Oval 30"/>
              <p:cNvSpPr/>
              <p:nvPr/>
            </p:nvSpPr>
            <p:spPr>
              <a:xfrm>
                <a:off x="9271793" y="4964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7" name="Oval 31"/>
              <p:cNvSpPr/>
              <p:nvPr/>
            </p:nvSpPr>
            <p:spPr>
              <a:xfrm>
                <a:off x="9324181" y="46982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8" name="Oval 32"/>
              <p:cNvSpPr/>
              <p:nvPr/>
            </p:nvSpPr>
            <p:spPr>
              <a:xfrm>
                <a:off x="9409906" y="47267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9" name="Oval 33"/>
              <p:cNvSpPr/>
              <p:nvPr/>
            </p:nvSpPr>
            <p:spPr>
              <a:xfrm>
                <a:off x="9419431" y="458866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0" name="Oval 34"/>
              <p:cNvSpPr/>
              <p:nvPr/>
            </p:nvSpPr>
            <p:spPr>
              <a:xfrm>
                <a:off x="9095581" y="44005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1" name="Oval 35"/>
              <p:cNvSpPr/>
              <p:nvPr/>
            </p:nvSpPr>
            <p:spPr>
              <a:xfrm>
                <a:off x="8933656" y="46839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2" name="Oval 36"/>
              <p:cNvSpPr/>
              <p:nvPr/>
            </p:nvSpPr>
            <p:spPr>
              <a:xfrm>
                <a:off x="8600281" y="454818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8612187" y="4674394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4" name="Oval 38"/>
              <p:cNvSpPr/>
              <p:nvPr/>
            </p:nvSpPr>
            <p:spPr>
              <a:xfrm>
                <a:off x="8369300" y="43791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5" name="Oval 39"/>
              <p:cNvSpPr/>
              <p:nvPr/>
            </p:nvSpPr>
            <p:spPr>
              <a:xfrm>
                <a:off x="7845425" y="44386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6" name="Oval 40"/>
              <p:cNvSpPr/>
              <p:nvPr/>
            </p:nvSpPr>
            <p:spPr>
              <a:xfrm>
                <a:off x="7914482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7" name="Oval 41"/>
              <p:cNvSpPr/>
              <p:nvPr/>
            </p:nvSpPr>
            <p:spPr>
              <a:xfrm>
                <a:off x="7983538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8" name="Oval 42"/>
              <p:cNvSpPr/>
              <p:nvPr/>
            </p:nvSpPr>
            <p:spPr>
              <a:xfrm>
                <a:off x="8052595" y="417433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9" name="Oval 43"/>
              <p:cNvSpPr/>
              <p:nvPr/>
            </p:nvSpPr>
            <p:spPr>
              <a:xfrm>
                <a:off x="8031163" y="40481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0" name="Oval 44"/>
              <p:cNvSpPr/>
              <p:nvPr/>
            </p:nvSpPr>
            <p:spPr>
              <a:xfrm>
                <a:off x="8138320" y="39266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1" name="Oval 45"/>
              <p:cNvSpPr/>
              <p:nvPr/>
            </p:nvSpPr>
            <p:spPr>
              <a:xfrm>
                <a:off x="8212138" y="39671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2" name="Oval 46"/>
              <p:cNvSpPr/>
              <p:nvPr/>
            </p:nvSpPr>
            <p:spPr>
              <a:xfrm>
                <a:off x="8145463" y="40338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3" name="Oval 47"/>
              <p:cNvSpPr/>
              <p:nvPr/>
            </p:nvSpPr>
            <p:spPr>
              <a:xfrm>
                <a:off x="8085932" y="41243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4" name="Oval 48"/>
              <p:cNvSpPr/>
              <p:nvPr/>
            </p:nvSpPr>
            <p:spPr>
              <a:xfrm>
                <a:off x="8150226" y="41171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5" name="Oval 49"/>
              <p:cNvSpPr/>
              <p:nvPr/>
            </p:nvSpPr>
            <p:spPr>
              <a:xfrm>
                <a:off x="8204995" y="41481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6" name="Oval 50"/>
              <p:cNvSpPr/>
              <p:nvPr/>
            </p:nvSpPr>
            <p:spPr>
              <a:xfrm>
                <a:off x="8240713" y="41981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7" name="Oval 51"/>
              <p:cNvSpPr/>
              <p:nvPr/>
            </p:nvSpPr>
            <p:spPr>
              <a:xfrm>
                <a:off x="8243095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8" name="Oval 52"/>
              <p:cNvSpPr/>
              <p:nvPr/>
            </p:nvSpPr>
            <p:spPr>
              <a:xfrm>
                <a:off x="8171657" y="42767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9" name="Oval 53"/>
              <p:cNvSpPr/>
              <p:nvPr/>
            </p:nvSpPr>
            <p:spPr>
              <a:xfrm>
                <a:off x="8128795" y="4202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</p:grpSp>
      </p:grpSp>
      <p:sp>
        <p:nvSpPr>
          <p:cNvPr id="335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17963" y="3617149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With almost 145,000 people in over 40 countries, </a:t>
            </a:r>
            <a:r>
              <a:rPr lang="en-US" sz="1000" kern="1200" dirty="0" err="1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Capgemini</a:t>
            </a:r>
            <a:r>
              <a:rPr lang="en-US" sz="10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 is one of the world’s foremost providers of consulting, technology and outsourcing services. The Group reported 2014 global revenues of EUR 10.573 billion.</a:t>
            </a:r>
            <a:endParaRPr lang="en-US" sz="1000" kern="12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 descr="CBE_Label_ppt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20" Type="http://schemas.openxmlformats.org/officeDocument/2006/relationships/image" Target="../media/image1.emf"/><Relationship Id="rId21" Type="http://schemas.openxmlformats.org/officeDocument/2006/relationships/image" Target="../media/image2.jpeg"/><Relationship Id="rId22" Type="http://schemas.openxmlformats.org/officeDocument/2006/relationships/image" Target="../media/image3.png"/><Relationship Id="rId10" Type="http://schemas.openxmlformats.org/officeDocument/2006/relationships/vmlDrawing" Target="../drawings/vmlDrawing1.vml"/><Relationship Id="rId11" Type="http://schemas.openxmlformats.org/officeDocument/2006/relationships/tags" Target="../tags/tag2.xml"/><Relationship Id="rId12" Type="http://schemas.openxmlformats.org/officeDocument/2006/relationships/tags" Target="../tags/tag3.xml"/><Relationship Id="rId13" Type="http://schemas.openxmlformats.org/officeDocument/2006/relationships/tags" Target="../tags/tag4.xml"/><Relationship Id="rId14" Type="http://schemas.openxmlformats.org/officeDocument/2006/relationships/tags" Target="../tags/tag5.xml"/><Relationship Id="rId15" Type="http://schemas.openxmlformats.org/officeDocument/2006/relationships/tags" Target="../tags/tag6.xml"/><Relationship Id="rId16" Type="http://schemas.openxmlformats.org/officeDocument/2006/relationships/tags" Target="../tags/tag7.xml"/><Relationship Id="rId17" Type="http://schemas.openxmlformats.org/officeDocument/2006/relationships/tags" Target="../tags/tag8.xml"/><Relationship Id="rId18" Type="http://schemas.openxmlformats.org/officeDocument/2006/relationships/tags" Target="../tags/tag9.xml"/><Relationship Id="rId1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20" Type="http://schemas.openxmlformats.org/officeDocument/2006/relationships/image" Target="../media/image8.png"/><Relationship Id="rId21" Type="http://schemas.openxmlformats.org/officeDocument/2006/relationships/hyperlink" Target="http://www.twitter.com/capgemini" TargetMode="External"/><Relationship Id="rId22" Type="http://schemas.openxmlformats.org/officeDocument/2006/relationships/image" Target="../media/image9.png"/><Relationship Id="rId23" Type="http://schemas.openxmlformats.org/officeDocument/2006/relationships/hyperlink" Target="http://www.youtube.com/capgemini" TargetMode="External"/><Relationship Id="rId24" Type="http://schemas.openxmlformats.org/officeDocument/2006/relationships/image" Target="../media/image10.png"/><Relationship Id="rId25" Type="http://schemas.openxmlformats.org/officeDocument/2006/relationships/hyperlink" Target="http://www.slideshare.net/capgemini" TargetMode="External"/><Relationship Id="rId26" Type="http://schemas.openxmlformats.org/officeDocument/2006/relationships/image" Target="../media/image11.gif"/><Relationship Id="rId27" Type="http://schemas.openxmlformats.org/officeDocument/2006/relationships/image" Target="../media/image5.png"/><Relationship Id="rId10" Type="http://schemas.openxmlformats.org/officeDocument/2006/relationships/tags" Target="../tags/tag42.xml"/><Relationship Id="rId11" Type="http://schemas.openxmlformats.org/officeDocument/2006/relationships/tags" Target="../tags/tag43.xml"/><Relationship Id="rId12" Type="http://schemas.openxmlformats.org/officeDocument/2006/relationships/tags" Target="../tags/tag44.xml"/><Relationship Id="rId13" Type="http://schemas.openxmlformats.org/officeDocument/2006/relationships/tags" Target="../tags/tag45.xml"/><Relationship Id="rId14" Type="http://schemas.openxmlformats.org/officeDocument/2006/relationships/tags" Target="../tags/tag46.xml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.emf"/><Relationship Id="rId17" Type="http://schemas.openxmlformats.org/officeDocument/2006/relationships/hyperlink" Target="http://www.facebook.com/Capgemini" TargetMode="External"/><Relationship Id="rId18" Type="http://schemas.openxmlformats.org/officeDocument/2006/relationships/image" Target="../media/image7.png"/><Relationship Id="rId19" Type="http://schemas.openxmlformats.org/officeDocument/2006/relationships/hyperlink" Target="http://www.linkedin.com/company/capgemini" TargetMode="Externa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5" Type="http://schemas.openxmlformats.org/officeDocument/2006/relationships/vmlDrawing" Target="../drawings/vmlDrawing10.v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4.vml"/><Relationship Id="rId4" Type="http://schemas.openxmlformats.org/officeDocument/2006/relationships/tags" Target="../tags/tag55.xm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think-cell Slide" r:id="rId19" imgW="360" imgH="360" progId="">
                  <p:embed/>
                </p:oleObj>
              </mc:Choice>
              <mc:Fallback>
                <p:oleObj name="think-cell Slide" r:id="rId19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nl-NL" noProof="0" smtClean="0"/>
              <a:t>Titelstijl van model bewerken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04800" y="1523999"/>
            <a:ext cx="9296400" cy="46145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‹#›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noProof="0" dirty="0" smtClean="0">
                <a:solidFill>
                  <a:schemeClr val="tx2"/>
                </a:solidFill>
                <a:latin typeface="+mj-lt"/>
                <a:cs typeface="Helvetica Light"/>
              </a:rPr>
              <a:t>Copyright © Capgemini 2013.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7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smtClean="0">
                <a:solidFill>
                  <a:schemeClr val="tx2"/>
                </a:solidFill>
                <a:latin typeface="+mj-lt"/>
              </a:rPr>
              <a:t>Presentation Title | Date</a:t>
            </a:r>
            <a:endParaRPr lang="en-US" sz="7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5" name="Straight Connector 5"/>
          <p:cNvCxnSpPr/>
          <p:nvPr>
            <p:custDataLst>
              <p:tags r:id="rId18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apgemini_logo_slides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9462" y="6452711"/>
            <a:ext cx="1380744" cy="3200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6019800"/>
            <a:ext cx="9906000" cy="228600"/>
            <a:chOff x="0" y="5707521"/>
            <a:chExt cx="9906000" cy="2286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5707521"/>
              <a:ext cx="9906000" cy="2286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8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040880" y="5753230"/>
              <a:ext cx="2560320" cy="137183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58" r:id="rId2"/>
    <p:sldLayoutId id="2147483965" r:id="rId3"/>
    <p:sldLayoutId id="2147483966" r:id="rId4"/>
    <p:sldLayoutId id="2147483962" r:id="rId5"/>
    <p:sldLayoutId id="2147483963" r:id="rId6"/>
    <p:sldLayoutId id="2147483964" r:id="rId7"/>
    <p:sldLayoutId id="2147483934" r:id="rId8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spcBef>
          <a:spcPts val="0"/>
        </a:spcBef>
        <a:buClr>
          <a:schemeClr val="accent5"/>
        </a:buClr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spcBef>
          <a:spcPts val="0"/>
        </a:spcBef>
        <a:buClr>
          <a:schemeClr val="bg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1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7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>
            <p:custDataLst>
              <p:tags r:id="rId8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proprietary.</a:t>
            </a:r>
          </a:p>
          <a:p>
            <a:pPr algn="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 2013 </a:t>
            </a:r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Capgemini. All rights 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reserved.</a:t>
            </a:r>
          </a:p>
          <a:p>
            <a:pPr algn="r"/>
            <a:r>
              <a:rPr lang="en-US" sz="700" i="1" dirty="0" err="1" smtClean="0">
                <a:solidFill>
                  <a:schemeClr val="bg1"/>
                </a:solidFill>
                <a:latin typeface="Arial"/>
                <a:cs typeface="Arial"/>
              </a:rPr>
              <a:t>Rightshore</a:t>
            </a:r>
            <a:r>
              <a:rPr lang="en-US" sz="700" i="1" dirty="0" smtClean="0">
                <a:solidFill>
                  <a:schemeClr val="bg1"/>
                </a:solidFill>
                <a:latin typeface="Arial"/>
                <a:cs typeface="Arial"/>
              </a:rPr>
              <a:t>® is a trademark belonging to Capgemini.</a:t>
            </a:r>
            <a:endParaRPr lang="en-US" sz="7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4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133122" name="Picture 2" descr="D:\Subhasish\NL Projects\3A-001.13 - PPT Templat for Academy\Image\CG - Acedemy.png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90568" y="930776"/>
            <a:ext cx="3154680" cy="14547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5" r:id="rId2"/>
    <p:sldLayoutId id="2147483961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16.vml"/><Relationship Id="rId2" Type="http://schemas.openxmlformats.org/officeDocument/2006/relationships/tags" Target="../tags/tag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7.vml"/><Relationship Id="rId2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8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engineering Foundation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Recap </a:t>
            </a:r>
            <a:r>
              <a:rPr lang="en-US" dirty="0" smtClean="0"/>
              <a:t>week </a:t>
            </a:r>
            <a:r>
              <a:rPr lang="en-US" dirty="0" smtClean="0"/>
              <a:t>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 smtClean="0"/>
              <a:t>Implementing</a:t>
            </a:r>
            <a:r>
              <a:rPr lang="nl-NL" dirty="0" smtClean="0"/>
              <a:t> Class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07777"/>
          </a:xfrm>
        </p:spPr>
        <p:txBody>
          <a:bodyPr/>
          <a:lstStyle/>
          <a:p>
            <a:r>
              <a:rPr lang="nl-NL" dirty="0" err="1" smtClean="0"/>
              <a:t>Aggregation</a:t>
            </a:r>
            <a:r>
              <a:rPr lang="nl-NL" dirty="0" smtClean="0"/>
              <a:t>/</a:t>
            </a:r>
            <a:r>
              <a:rPr lang="nl-NL" smtClean="0"/>
              <a:t>Composition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5372"/>
            <a:ext cx="3936243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075372"/>
            <a:ext cx="3936243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089914"/>
            <a:ext cx="3860042" cy="2704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089913"/>
            <a:ext cx="3860042" cy="2704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63223"/>
            <a:ext cx="4016274" cy="2813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116751"/>
            <a:ext cx="3939865" cy="2760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657600" cy="59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882900"/>
            <a:ext cx="6172200" cy="723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3496776"/>
            <a:ext cx="3886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4114158"/>
            <a:ext cx="5880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Retrospective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8534400" cy="1846659"/>
          </a:xfrm>
        </p:spPr>
        <p:txBody>
          <a:bodyPr/>
          <a:lstStyle/>
          <a:p>
            <a:r>
              <a:rPr lang="nl-NL" dirty="0" smtClean="0"/>
              <a:t>Look back at </a:t>
            </a:r>
            <a:r>
              <a:rPr lang="nl-NL" dirty="0" err="1" smtClean="0"/>
              <a:t>the</a:t>
            </a:r>
            <a:r>
              <a:rPr lang="nl-NL" dirty="0" smtClean="0"/>
              <a:t> last sprint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regards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team members</a:t>
            </a:r>
          </a:p>
          <a:p>
            <a:endParaRPr lang="nl-NL" dirty="0"/>
          </a:p>
          <a:p>
            <a:r>
              <a:rPr lang="nl-NL" dirty="0" err="1" smtClean="0"/>
              <a:t>Identify</a:t>
            </a:r>
            <a:r>
              <a:rPr lang="nl-NL" dirty="0" smtClean="0"/>
              <a:t> </a:t>
            </a:r>
            <a:r>
              <a:rPr lang="nl-NL" dirty="0" err="1" smtClean="0"/>
              <a:t>possible</a:t>
            </a:r>
            <a:r>
              <a:rPr lang="nl-NL" dirty="0" smtClean="0"/>
              <a:t> </a:t>
            </a:r>
            <a:r>
              <a:rPr lang="nl-NL" smtClean="0"/>
              <a:t>improvements</a:t>
            </a:r>
            <a:endParaRPr lang="nl-NL" dirty="0"/>
          </a:p>
          <a:p>
            <a:endParaRPr lang="nl-NL" dirty="0" smtClean="0"/>
          </a:p>
          <a:p>
            <a:r>
              <a:rPr lang="nl-NL" dirty="0" err="1" smtClean="0"/>
              <a:t>Define</a:t>
            </a:r>
            <a:r>
              <a:rPr lang="nl-NL" dirty="0" smtClean="0"/>
              <a:t> action points </a:t>
            </a:r>
            <a:r>
              <a:rPr lang="nl-NL" dirty="0" err="1" smtClean="0"/>
              <a:t>and</a:t>
            </a:r>
            <a:r>
              <a:rPr lang="nl-NL" dirty="0" smtClean="0"/>
              <a:t> make a plan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5892800" cy="27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Track </a:t>
            </a:r>
            <a:r>
              <a:rPr lang="mr-IN" dirty="0" smtClean="0"/>
              <a:t>–</a:t>
            </a:r>
            <a:r>
              <a:rPr lang="en-US" dirty="0" smtClean="0"/>
              <a:t>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762000" y="1447800"/>
            <a:ext cx="29718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2">
                    <a:lumMod val="50000"/>
                  </a:schemeClr>
                </a:solidFill>
              </a:rPr>
              <a:t>OO Analysis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5943600" y="1447800"/>
            <a:ext cx="24384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UML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Modeling</a:t>
            </a:r>
          </a:p>
        </p:txBody>
      </p:sp>
      <p:sp>
        <p:nvSpPr>
          <p:cNvPr id="6" name="Cloud 5"/>
          <p:cNvSpPr/>
          <p:nvPr/>
        </p:nvSpPr>
        <p:spPr>
          <a:xfrm>
            <a:off x="2628900" y="2856012"/>
            <a:ext cx="46482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UX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User Interaction</a:t>
            </a:r>
          </a:p>
        </p:txBody>
      </p:sp>
      <p:sp>
        <p:nvSpPr>
          <p:cNvPr id="7" name="Cloud 6"/>
          <p:cNvSpPr/>
          <p:nvPr/>
        </p:nvSpPr>
        <p:spPr>
          <a:xfrm>
            <a:off x="6758824" y="3962400"/>
            <a:ext cx="24384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Core Java</a:t>
            </a:r>
          </a:p>
        </p:txBody>
      </p:sp>
      <p:sp>
        <p:nvSpPr>
          <p:cNvPr id="8" name="Cloud 7"/>
          <p:cNvSpPr/>
          <p:nvPr/>
        </p:nvSpPr>
        <p:spPr>
          <a:xfrm>
            <a:off x="762000" y="4267200"/>
            <a:ext cx="29718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OO Design</a:t>
            </a:r>
          </a:p>
        </p:txBody>
      </p:sp>
    </p:spTree>
    <p:extLst>
      <p:ext uri="{BB962C8B-B14F-4D97-AF65-F5344CB8AC3E}">
        <p14:creationId xmlns:p14="http://schemas.microsoft.com/office/powerpoint/2010/main" val="18856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Track </a:t>
            </a:r>
            <a:r>
              <a:rPr lang="mr-IN" dirty="0" smtClean="0"/>
              <a:t>–</a:t>
            </a:r>
            <a:r>
              <a:rPr lang="en-US" dirty="0" smtClean="0"/>
              <a:t> Case(s)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2209800" y="2286000"/>
            <a:ext cx="25146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Week 1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Wrap-up</a:t>
            </a:r>
          </a:p>
        </p:txBody>
      </p:sp>
      <p:sp>
        <p:nvSpPr>
          <p:cNvPr id="5" name="Cloud 4"/>
          <p:cNvSpPr/>
          <p:nvPr/>
        </p:nvSpPr>
        <p:spPr>
          <a:xfrm>
            <a:off x="5486400" y="1618798"/>
            <a:ext cx="24384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Week 2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Class model</a:t>
            </a:r>
          </a:p>
        </p:txBody>
      </p:sp>
      <p:sp>
        <p:nvSpPr>
          <p:cNvPr id="6" name="Cloud 5"/>
          <p:cNvSpPr/>
          <p:nvPr/>
        </p:nvSpPr>
        <p:spPr>
          <a:xfrm>
            <a:off x="1676400" y="4247521"/>
            <a:ext cx="24384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Side-case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Team 4</a:t>
            </a:r>
          </a:p>
        </p:txBody>
      </p:sp>
      <p:sp>
        <p:nvSpPr>
          <p:cNvPr id="7" name="Cloud 6"/>
          <p:cNvSpPr/>
          <p:nvPr/>
        </p:nvSpPr>
        <p:spPr>
          <a:xfrm>
            <a:off x="6400800" y="3886200"/>
            <a:ext cx="2438400" cy="1600200"/>
          </a:xfrm>
          <a:prstGeom prst="cloud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OCA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Team 4</a:t>
            </a:r>
          </a:p>
        </p:txBody>
      </p:sp>
    </p:spTree>
    <p:extLst>
      <p:ext uri="{BB962C8B-B14F-4D97-AF65-F5344CB8AC3E}">
        <p14:creationId xmlns:p14="http://schemas.microsoft.com/office/powerpoint/2010/main" val="1846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 Dag 5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8839200" cy="3385542"/>
          </a:xfrm>
        </p:spPr>
        <p:txBody>
          <a:bodyPr/>
          <a:lstStyle/>
          <a:p>
            <a:r>
              <a:rPr lang="nl-NL" dirty="0" smtClean="0"/>
              <a:t>09:30 </a:t>
            </a:r>
            <a:r>
              <a:rPr lang="mr-IN" dirty="0" smtClean="0"/>
              <a:t>–</a:t>
            </a:r>
            <a:r>
              <a:rPr lang="nl-NL" dirty="0" smtClean="0"/>
              <a:t> 11:45:</a:t>
            </a:r>
            <a:r>
              <a:rPr lang="nl-NL" dirty="0"/>
              <a:t> </a:t>
            </a:r>
            <a:r>
              <a:rPr lang="nl-NL" dirty="0" smtClean="0"/>
              <a:t>UX </a:t>
            </a:r>
            <a:r>
              <a:rPr lang="nl-NL" dirty="0" smtClean="0"/>
              <a:t>Design</a:t>
            </a:r>
          </a:p>
          <a:p>
            <a:endParaRPr lang="nl-NL" dirty="0"/>
          </a:p>
          <a:p>
            <a:r>
              <a:rPr lang="nl-NL" dirty="0" smtClean="0"/>
              <a:t>11:45	</a:t>
            </a:r>
            <a:r>
              <a:rPr lang="mr-IN" dirty="0" smtClean="0"/>
              <a:t>–</a:t>
            </a:r>
            <a:r>
              <a:rPr lang="nl-NL" dirty="0" smtClean="0"/>
              <a:t> 12:30:</a:t>
            </a:r>
            <a:r>
              <a:rPr lang="nl-NL" dirty="0"/>
              <a:t> </a:t>
            </a:r>
            <a:r>
              <a:rPr lang="nl-NL" dirty="0" smtClean="0"/>
              <a:t>Lunch</a:t>
            </a:r>
          </a:p>
          <a:p>
            <a:endParaRPr lang="nl-NL" dirty="0"/>
          </a:p>
          <a:p>
            <a:r>
              <a:rPr lang="en-US" dirty="0"/>
              <a:t>12:30 </a:t>
            </a:r>
            <a:r>
              <a:rPr lang="mr-IN" dirty="0"/>
              <a:t>–</a:t>
            </a:r>
            <a:r>
              <a:rPr lang="en-US" dirty="0" smtClean="0"/>
              <a:t> </a:t>
            </a:r>
            <a:r>
              <a:rPr lang="nl-NL" dirty="0" smtClean="0"/>
              <a:t>14:30</a:t>
            </a:r>
            <a:r>
              <a:rPr lang="nl-NL" dirty="0"/>
              <a:t>: Class model week 2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/>
              <a:t>basic </a:t>
            </a:r>
            <a:r>
              <a:rPr lang="nl-NL" dirty="0" smtClean="0"/>
              <a:t>tests!)</a:t>
            </a:r>
          </a:p>
          <a:p>
            <a:endParaRPr lang="nl-NL" dirty="0"/>
          </a:p>
          <a:p>
            <a:r>
              <a:rPr lang="nl-NL" dirty="0" smtClean="0"/>
              <a:t>14:30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nl-NL" dirty="0" smtClean="0"/>
              <a:t>15:00</a:t>
            </a:r>
            <a:r>
              <a:rPr lang="nl-NL" dirty="0" smtClean="0"/>
              <a:t>: Demo</a:t>
            </a:r>
          </a:p>
          <a:p>
            <a:endParaRPr lang="nl-NL" dirty="0"/>
          </a:p>
          <a:p>
            <a:r>
              <a:rPr lang="nl-NL" dirty="0" smtClean="0"/>
              <a:t>15:00	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nl-NL" dirty="0" smtClean="0"/>
              <a:t>16:00: </a:t>
            </a:r>
            <a:r>
              <a:rPr lang="nl-NL" dirty="0" smtClean="0"/>
              <a:t>Continue </a:t>
            </a:r>
            <a:r>
              <a:rPr lang="nl-NL" dirty="0" err="1" smtClean="0"/>
              <a:t>implementation</a:t>
            </a:r>
            <a:r>
              <a:rPr lang="nl-NL" dirty="0" smtClean="0"/>
              <a:t> week 2 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16:00	</a:t>
            </a:r>
            <a:r>
              <a:rPr lang="mr-IN" dirty="0"/>
              <a:t> –</a:t>
            </a:r>
            <a:r>
              <a:rPr lang="en-US" dirty="0"/>
              <a:t> </a:t>
            </a:r>
            <a:r>
              <a:rPr lang="en-US" dirty="0" smtClean="0"/>
              <a:t>16:30:</a:t>
            </a:r>
            <a:r>
              <a:rPr lang="nl-NL" dirty="0"/>
              <a:t> </a:t>
            </a:r>
            <a:r>
              <a:rPr lang="nl-NL" dirty="0" err="1" smtClean="0"/>
              <a:t>Retrospective</a:t>
            </a:r>
            <a:r>
              <a:rPr lang="nl-NL" smtClean="0"/>
              <a:t> &amp; </a:t>
            </a:r>
            <a:r>
              <a:rPr lang="nl-NL" smtClean="0"/>
              <a:t>Wrap</a:t>
            </a:r>
            <a:r>
              <a:rPr lang="nl-NL" dirty="0" smtClean="0"/>
              <a:t>-up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32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Class </a:t>
            </a:r>
            <a:r>
              <a:rPr lang="nl-NL" dirty="0" err="1" smtClean="0"/>
              <a:t>Models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724096"/>
          </a:xfrm>
        </p:spPr>
        <p:txBody>
          <a:bodyPr/>
          <a:lstStyle/>
          <a:p>
            <a:r>
              <a:rPr lang="nl-NL" dirty="0" err="1" smtClean="0"/>
              <a:t>Designing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model</a:t>
            </a:r>
            <a:endParaRPr lang="nl-NL" dirty="0"/>
          </a:p>
          <a:p>
            <a:pPr lvl="1"/>
            <a:r>
              <a:rPr lang="nl-NL" dirty="0" err="1" smtClean="0"/>
              <a:t>Identifying</a:t>
            </a:r>
            <a:r>
              <a:rPr lang="nl-NL" dirty="0" smtClean="0"/>
              <a:t> </a:t>
            </a:r>
            <a:r>
              <a:rPr lang="nl-NL" dirty="0" err="1" smtClean="0"/>
              <a:t>objects</a:t>
            </a:r>
            <a:endParaRPr lang="nl-NL" dirty="0" smtClean="0"/>
          </a:p>
          <a:p>
            <a:pPr lvl="1"/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relationships</a:t>
            </a:r>
            <a:endParaRPr lang="nl-NL" dirty="0" smtClean="0"/>
          </a:p>
          <a:p>
            <a:pPr lvl="2"/>
            <a:r>
              <a:rPr lang="nl-NL" dirty="0" err="1" smtClean="0"/>
              <a:t>Dependencies</a:t>
            </a:r>
            <a:endParaRPr lang="nl-NL" dirty="0" smtClean="0"/>
          </a:p>
          <a:p>
            <a:pPr lvl="2"/>
            <a:r>
              <a:rPr lang="nl-NL" dirty="0" err="1" smtClean="0"/>
              <a:t>Associations</a:t>
            </a:r>
            <a:endParaRPr lang="nl-NL" dirty="0" smtClean="0"/>
          </a:p>
          <a:p>
            <a:pPr lvl="2"/>
            <a:r>
              <a:rPr lang="nl-NL" dirty="0" err="1" smtClean="0"/>
              <a:t>Inheritance</a:t>
            </a:r>
            <a:endParaRPr lang="nl-NL" dirty="0" smtClean="0"/>
          </a:p>
          <a:p>
            <a:pPr lvl="2"/>
            <a:r>
              <a:rPr lang="nl-NL" dirty="0" smtClean="0"/>
              <a:t>Interfaces</a:t>
            </a:r>
          </a:p>
          <a:p>
            <a:pPr lvl="2"/>
            <a:r>
              <a:rPr lang="nl-NL" dirty="0" err="1" smtClean="0"/>
              <a:t>Aggregations</a:t>
            </a:r>
            <a:endParaRPr lang="nl-NL" dirty="0" smtClean="0"/>
          </a:p>
          <a:p>
            <a:pPr lvl="2"/>
            <a:r>
              <a:rPr lang="nl-NL" dirty="0" err="1" smtClean="0"/>
              <a:t>Compositions</a:t>
            </a:r>
            <a:endParaRPr lang="nl-NL" dirty="0" smtClean="0"/>
          </a:p>
          <a:p>
            <a:pPr lvl="2"/>
            <a:endParaRPr lang="nl-NL" dirty="0"/>
          </a:p>
          <a:p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model</a:t>
            </a:r>
          </a:p>
          <a:p>
            <a:pPr lvl="1"/>
            <a:r>
              <a:rPr lang="nl-NL" dirty="0" smtClean="0"/>
              <a:t>Classes &amp; Interfaces</a:t>
            </a:r>
          </a:p>
          <a:p>
            <a:pPr lvl="1"/>
            <a:r>
              <a:rPr lang="nl-NL" dirty="0" err="1" smtClean="0"/>
              <a:t>Attributes</a:t>
            </a:r>
            <a:r>
              <a:rPr lang="nl-NL" dirty="0" smtClean="0"/>
              <a:t> &amp; </a:t>
            </a:r>
            <a:r>
              <a:rPr lang="nl-NL" dirty="0" err="1"/>
              <a:t>P</a:t>
            </a:r>
            <a:r>
              <a:rPr lang="nl-NL" smtClean="0"/>
              <a:t>roperties</a:t>
            </a:r>
            <a:endParaRPr lang="nl-NL" dirty="0" smtClean="0"/>
          </a:p>
          <a:p>
            <a:pPr lvl="1"/>
            <a:r>
              <a:rPr lang="nl-NL" dirty="0" err="1" smtClean="0"/>
              <a:t>Extends</a:t>
            </a:r>
            <a:r>
              <a:rPr lang="nl-NL" dirty="0" smtClean="0"/>
              <a:t> &amp; </a:t>
            </a:r>
            <a:r>
              <a:rPr lang="nl-NL" dirty="0" err="1" smtClean="0"/>
              <a:t>Implements</a:t>
            </a:r>
            <a:endParaRPr lang="nl-N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5372"/>
            <a:ext cx="3936243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 smtClean="0"/>
              <a:t>Implementing</a:t>
            </a:r>
            <a:r>
              <a:rPr lang="nl-NL" dirty="0" smtClean="0"/>
              <a:t> Class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07777"/>
          </a:xfrm>
        </p:spPr>
        <p:txBody>
          <a:bodyPr/>
          <a:lstStyle/>
          <a:p>
            <a:r>
              <a:rPr lang="nl-NL" smtClean="0"/>
              <a:t>Association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5372"/>
            <a:ext cx="3936243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075372"/>
            <a:ext cx="3936243" cy="267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1" y="2349500"/>
            <a:ext cx="44704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1" y="3200400"/>
            <a:ext cx="3568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 smtClean="0"/>
              <a:t>Implementing</a:t>
            </a:r>
            <a:r>
              <a:rPr lang="nl-NL" dirty="0" smtClean="0"/>
              <a:t> Class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07777"/>
          </a:xfrm>
        </p:spPr>
        <p:txBody>
          <a:bodyPr/>
          <a:lstStyle/>
          <a:p>
            <a:r>
              <a:rPr lang="nl-NL" dirty="0" err="1" smtClean="0"/>
              <a:t>Self</a:t>
            </a:r>
            <a:r>
              <a:rPr lang="nl-NL" dirty="0" smtClean="0"/>
              <a:t>-Association (</a:t>
            </a:r>
            <a:r>
              <a:rPr lang="nl-NL" dirty="0" err="1"/>
              <a:t>R</a:t>
            </a:r>
            <a:r>
              <a:rPr lang="nl-NL" dirty="0" err="1" smtClean="0"/>
              <a:t>ecursive</a:t>
            </a:r>
            <a:r>
              <a:rPr lang="nl-NL" dirty="0" smtClean="0"/>
              <a:t>)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5372"/>
            <a:ext cx="3936243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075372"/>
            <a:ext cx="3936243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2072463"/>
            <a:ext cx="3860042" cy="2704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42008"/>
            <a:ext cx="5562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 smtClean="0"/>
              <a:t>Implementing</a:t>
            </a:r>
            <a:r>
              <a:rPr lang="nl-NL" dirty="0" smtClean="0"/>
              <a:t> Class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07777"/>
          </a:xfrm>
        </p:spPr>
        <p:txBody>
          <a:bodyPr/>
          <a:lstStyle/>
          <a:p>
            <a:r>
              <a:rPr lang="nl-NL" dirty="0" err="1" smtClean="0"/>
              <a:t>Multiplicity</a:t>
            </a:r>
            <a:r>
              <a:rPr lang="nl-NL" dirty="0" smtClean="0"/>
              <a:t>/</a:t>
            </a:r>
            <a:r>
              <a:rPr lang="nl-NL" dirty="0" err="1" smtClean="0"/>
              <a:t>Cardinality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5372"/>
            <a:ext cx="3936243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075372"/>
            <a:ext cx="3936243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089914"/>
            <a:ext cx="3860042" cy="2704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7" y="2063156"/>
            <a:ext cx="3860043" cy="270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9" y="2336773"/>
            <a:ext cx="5118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 smtClean="0"/>
              <a:t>Implementing</a:t>
            </a:r>
            <a:r>
              <a:rPr lang="nl-NL" dirty="0" smtClean="0"/>
              <a:t> Class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07777"/>
          </a:xfrm>
        </p:spPr>
        <p:txBody>
          <a:bodyPr/>
          <a:lstStyle/>
          <a:p>
            <a:r>
              <a:rPr lang="nl-NL" dirty="0" err="1" smtClean="0"/>
              <a:t>Aggregation</a:t>
            </a:r>
            <a:r>
              <a:rPr lang="nl-NL" dirty="0" smtClean="0"/>
              <a:t>/</a:t>
            </a:r>
            <a:r>
              <a:rPr lang="nl-NL" dirty="0" err="1" smtClean="0"/>
              <a:t>Composition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5372"/>
            <a:ext cx="3936243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075372"/>
            <a:ext cx="3936243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089914"/>
            <a:ext cx="3860042" cy="2704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089913"/>
            <a:ext cx="3860042" cy="2704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63223"/>
            <a:ext cx="3898141" cy="27308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2895600" cy="59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82900"/>
            <a:ext cx="4241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qZTlbzwhkOEBq_f4HJ0W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IuHW8gFUKsEtFJDZy1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gz3YXo3l0OkLMYAWunu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4KUhlsnkSm9yhyCFYpS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I83S.QyU2cWSfucWO3Y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heme/theme1.xml><?xml version="1.0" encoding="utf-8"?>
<a:theme xmlns:a="http://schemas.openxmlformats.org/drawingml/2006/main" name="Powerpoint_Template_Capgemini_Academy_2014_vers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losing slides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C748C82DFC14BA8BF44C553ACEB4B" ma:contentTypeVersion="0" ma:contentTypeDescription="Create a new document." ma:contentTypeScope="" ma:versionID="6633d5ed7aa7f9600994e9dbd4191d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FABF-50CF-4077-9257-01C99B23FE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0F8D8B-866A-453B-A90D-CCB8D7EC91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E06016-E4BE-46B9-836B-E3323596D65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4398</TotalTime>
  <Words>142</Words>
  <Application>Microsoft Macintosh PowerPoint</Application>
  <PresentationFormat>A4 Paper (210x297 mm)</PresentationFormat>
  <Paragraphs>62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Helvetica Light</vt:lpstr>
      <vt:lpstr>Wingdings</vt:lpstr>
      <vt:lpstr>Arial</vt:lpstr>
      <vt:lpstr>Powerpoint_Template_Capgemini_Academy_2014_version1</vt:lpstr>
      <vt:lpstr>Closing slides</vt:lpstr>
      <vt:lpstr>Section break</vt:lpstr>
      <vt:lpstr>think-cell Slide</vt:lpstr>
      <vt:lpstr> Software engineering Foundation  Recap week 2</vt:lpstr>
      <vt:lpstr>Software Engineering Track – Learning Goals</vt:lpstr>
      <vt:lpstr>Software Engineering Track – Case(s)</vt:lpstr>
      <vt:lpstr>Agenda Dag 5</vt:lpstr>
      <vt:lpstr>Recap: Class Models</vt:lpstr>
      <vt:lpstr>Recap: Implementing Class Models </vt:lpstr>
      <vt:lpstr>Recap: Implementing Class Models </vt:lpstr>
      <vt:lpstr>Recap: Implementing Class Models </vt:lpstr>
      <vt:lpstr>Recap: Implementing Class Models </vt:lpstr>
      <vt:lpstr>Recap: Implementing Class Models </vt:lpstr>
      <vt:lpstr>Retrospective</vt:lpstr>
      <vt:lpstr>PowerPoint Presentation</vt:lpstr>
    </vt:vector>
  </TitlesOfParts>
  <Company>Capgemini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sonbaner</dc:creator>
  <cp:lastModifiedBy>Jarno Walgemoed</cp:lastModifiedBy>
  <cp:revision>263</cp:revision>
  <cp:lastPrinted>2017-09-15T10:39:46Z</cp:lastPrinted>
  <dcterms:created xsi:type="dcterms:W3CDTF">2015-05-11T06:07:53Z</dcterms:created>
  <dcterms:modified xsi:type="dcterms:W3CDTF">2017-09-22T08:59:31Z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0x010100274C748C82DFC14BA8BF44C553ACEB4B</vt:lpwstr>
  </property>
</Properties>
</file>